
<file path=[Content_Types].xml><?xml version="1.0" encoding="utf-8"?>
<Types xmlns="http://schemas.openxmlformats.org/package/2006/content-types">
  <Default Extension="xml" ContentType="application/xml"/>
  <Default Extension="jpg" ContentType="image/jpeg"/>
  <Default Extension="jpeg" ContentType="image/jpeg"/>
  <Default Extension="rels" ContentType="application/vnd.openxmlformats-package.relationships+xml"/>
  <Default Extension="tif" ContentType="image/tiff"/>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7" r:id="rId2"/>
    <p:sldId id="259" r:id="rId3"/>
    <p:sldId id="260" r:id="rId4"/>
    <p:sldId id="261" r:id="rId5"/>
    <p:sldId id="262" r:id="rId6"/>
    <p:sldId id="263" r:id="rId7"/>
    <p:sldId id="264" r:id="rId8"/>
    <p:sldId id="280"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2" d="100"/>
          <a:sy n="92" d="100"/>
        </p:scale>
        <p:origin x="-1576"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32B8D1-685C-2243-9A92-F2BA615764DA}" type="doc">
      <dgm:prSet loTypeId="urn:microsoft.com/office/officeart/2005/8/layout/hierarchy1" loCatId="" qsTypeId="urn:microsoft.com/office/officeart/2005/8/quickstyle/simple3" qsCatId="simple" csTypeId="urn:microsoft.com/office/officeart/2005/8/colors/accent1_2" csCatId="accent1" phldr="1"/>
      <dgm:spPr/>
      <dgm:t>
        <a:bodyPr/>
        <a:lstStyle/>
        <a:p>
          <a:endParaRPr lang="en-US"/>
        </a:p>
      </dgm:t>
    </dgm:pt>
    <dgm:pt modelId="{D5AD8525-0A9C-5F43-8D2D-018D071699A1}">
      <dgm:prSet phldrT="[Text]"/>
      <dgm:spPr/>
      <dgm:t>
        <a:bodyPr/>
        <a:lstStyle/>
        <a:p>
          <a:r>
            <a:rPr lang="en-US" dirty="0" smtClean="0"/>
            <a:t>SoCal</a:t>
          </a:r>
          <a:endParaRPr lang="en-US" dirty="0"/>
        </a:p>
      </dgm:t>
    </dgm:pt>
    <dgm:pt modelId="{FCE80413-24BC-514F-AF26-ED0226F253B2}" type="parTrans" cxnId="{35D94B64-162C-8144-8AE5-C5E7CC9C63DA}">
      <dgm:prSet/>
      <dgm:spPr/>
      <dgm:t>
        <a:bodyPr/>
        <a:lstStyle/>
        <a:p>
          <a:endParaRPr lang="en-US"/>
        </a:p>
      </dgm:t>
    </dgm:pt>
    <dgm:pt modelId="{7BC61770-0AD5-2048-861B-322F9B13755D}" type="sibTrans" cxnId="{35D94B64-162C-8144-8AE5-C5E7CC9C63DA}">
      <dgm:prSet/>
      <dgm:spPr/>
      <dgm:t>
        <a:bodyPr/>
        <a:lstStyle/>
        <a:p>
          <a:endParaRPr lang="en-US"/>
        </a:p>
      </dgm:t>
    </dgm:pt>
    <dgm:pt modelId="{FC0F5282-466D-B34C-9785-98C574DA87E1}">
      <dgm:prSet phldrT="[Text]"/>
      <dgm:spPr/>
      <dgm:t>
        <a:bodyPr/>
        <a:lstStyle/>
        <a:p>
          <a:r>
            <a:rPr lang="en-US" dirty="0" smtClean="0"/>
            <a:t>…</a:t>
          </a:r>
          <a:endParaRPr lang="en-US" dirty="0"/>
        </a:p>
      </dgm:t>
    </dgm:pt>
    <dgm:pt modelId="{C3D72C33-F9F5-404A-82A2-A9E0BA5132A3}" type="parTrans" cxnId="{281BD9A3-D453-C241-92FB-7D1075CF841E}">
      <dgm:prSet/>
      <dgm:spPr/>
      <dgm:t>
        <a:bodyPr/>
        <a:lstStyle/>
        <a:p>
          <a:endParaRPr lang="en-US"/>
        </a:p>
      </dgm:t>
    </dgm:pt>
    <dgm:pt modelId="{34C60DFD-32BF-5740-AF97-FF596BAFB971}" type="sibTrans" cxnId="{281BD9A3-D453-C241-92FB-7D1075CF841E}">
      <dgm:prSet/>
      <dgm:spPr/>
      <dgm:t>
        <a:bodyPr/>
        <a:lstStyle/>
        <a:p>
          <a:endParaRPr lang="en-US"/>
        </a:p>
      </dgm:t>
    </dgm:pt>
    <dgm:pt modelId="{81225165-AAD8-7A4F-B229-5426DA397856}">
      <dgm:prSet phldrT="[Text]"/>
      <dgm:spPr/>
      <dgm:t>
        <a:bodyPr/>
        <a:lstStyle/>
        <a:p>
          <a:r>
            <a:rPr lang="en-US" dirty="0" smtClean="0"/>
            <a:t>2007</a:t>
          </a:r>
          <a:endParaRPr lang="en-US" dirty="0"/>
        </a:p>
      </dgm:t>
    </dgm:pt>
    <dgm:pt modelId="{5C42308E-B354-574D-96BB-5B6BAF50CA6B}" type="parTrans" cxnId="{BDBDE228-B1C3-8046-A6B0-251ACDFE3A29}">
      <dgm:prSet/>
      <dgm:spPr/>
      <dgm:t>
        <a:bodyPr/>
        <a:lstStyle/>
        <a:p>
          <a:endParaRPr lang="en-US"/>
        </a:p>
      </dgm:t>
    </dgm:pt>
    <dgm:pt modelId="{F3DEBCA6-39F9-A343-8885-989FE1BC23D4}" type="sibTrans" cxnId="{BDBDE228-B1C3-8046-A6B0-251ACDFE3A29}">
      <dgm:prSet/>
      <dgm:spPr/>
      <dgm:t>
        <a:bodyPr/>
        <a:lstStyle/>
        <a:p>
          <a:endParaRPr lang="en-US"/>
        </a:p>
      </dgm:t>
    </dgm:pt>
    <dgm:pt modelId="{3C65E89F-6F56-C746-8A1B-307F48AD6F6B}">
      <dgm:prSet/>
      <dgm:spPr/>
      <dgm:t>
        <a:bodyPr/>
        <a:lstStyle/>
        <a:p>
          <a:r>
            <a:rPr lang="en-US" dirty="0" smtClean="0"/>
            <a:t>2008</a:t>
          </a:r>
          <a:endParaRPr lang="en-US" dirty="0"/>
        </a:p>
      </dgm:t>
    </dgm:pt>
    <dgm:pt modelId="{4C54DEA6-1EE9-9E4E-A914-52B756800BE5}" type="parTrans" cxnId="{E5B5C2FE-8905-9246-9FCD-3836269ED307}">
      <dgm:prSet/>
      <dgm:spPr/>
      <dgm:t>
        <a:bodyPr/>
        <a:lstStyle/>
        <a:p>
          <a:endParaRPr lang="en-US"/>
        </a:p>
      </dgm:t>
    </dgm:pt>
    <dgm:pt modelId="{BCEAF42D-BE13-D44E-97B6-A2209DA06ACD}" type="sibTrans" cxnId="{E5B5C2FE-8905-9246-9FCD-3836269ED307}">
      <dgm:prSet/>
      <dgm:spPr/>
      <dgm:t>
        <a:bodyPr/>
        <a:lstStyle/>
        <a:p>
          <a:endParaRPr lang="en-US"/>
        </a:p>
      </dgm:t>
    </dgm:pt>
    <dgm:pt modelId="{C6703A92-A331-A64A-8B48-77173BDEEDA9}">
      <dgm:prSet/>
      <dgm:spPr/>
      <dgm:t>
        <a:bodyPr/>
        <a:lstStyle/>
        <a:p>
          <a:r>
            <a:rPr lang="en-US" dirty="0" smtClean="0"/>
            <a:t>2009</a:t>
          </a:r>
          <a:endParaRPr lang="en-US" dirty="0"/>
        </a:p>
      </dgm:t>
    </dgm:pt>
    <dgm:pt modelId="{47D83E08-0623-3C4C-9289-0096C9130E32}" type="parTrans" cxnId="{461AC87C-008F-9B4D-9AF6-426D86B8C354}">
      <dgm:prSet/>
      <dgm:spPr/>
      <dgm:t>
        <a:bodyPr/>
        <a:lstStyle/>
        <a:p>
          <a:endParaRPr lang="en-US"/>
        </a:p>
      </dgm:t>
    </dgm:pt>
    <dgm:pt modelId="{38CB4348-ECCD-AD4D-B77E-E9DB1B291C39}" type="sibTrans" cxnId="{461AC87C-008F-9B4D-9AF6-426D86B8C354}">
      <dgm:prSet/>
      <dgm:spPr/>
      <dgm:t>
        <a:bodyPr/>
        <a:lstStyle/>
        <a:p>
          <a:endParaRPr lang="en-US"/>
        </a:p>
      </dgm:t>
    </dgm:pt>
    <dgm:pt modelId="{4A43B38A-0B0E-6743-8F20-D0345E6CD150}">
      <dgm:prSet/>
      <dgm:spPr/>
      <dgm:t>
        <a:bodyPr/>
        <a:lstStyle/>
        <a:p>
          <a:r>
            <a:rPr lang="en-US" dirty="0" smtClean="0"/>
            <a:t>2010</a:t>
          </a:r>
          <a:endParaRPr lang="en-US" dirty="0"/>
        </a:p>
      </dgm:t>
    </dgm:pt>
    <dgm:pt modelId="{AA306FFA-2582-7449-8A76-CC376DF6D062}" type="parTrans" cxnId="{F3898BAC-CB9E-6145-A340-302BA5DFC650}">
      <dgm:prSet/>
      <dgm:spPr/>
      <dgm:t>
        <a:bodyPr/>
        <a:lstStyle/>
        <a:p>
          <a:endParaRPr lang="en-US"/>
        </a:p>
      </dgm:t>
    </dgm:pt>
    <dgm:pt modelId="{70898153-A974-D642-982B-2601294832EB}" type="sibTrans" cxnId="{F3898BAC-CB9E-6145-A340-302BA5DFC650}">
      <dgm:prSet/>
      <dgm:spPr/>
      <dgm:t>
        <a:bodyPr/>
        <a:lstStyle/>
        <a:p>
          <a:endParaRPr lang="en-US"/>
        </a:p>
      </dgm:t>
    </dgm:pt>
    <dgm:pt modelId="{4159D5B8-AA76-CD41-BA76-3B156535EB1D}">
      <dgm:prSet/>
      <dgm:spPr/>
      <dgm:t>
        <a:bodyPr/>
        <a:lstStyle/>
        <a:p>
          <a:r>
            <a:rPr lang="en-US" dirty="0" smtClean="0"/>
            <a:t>2011</a:t>
          </a:r>
          <a:endParaRPr lang="en-US" dirty="0"/>
        </a:p>
      </dgm:t>
    </dgm:pt>
    <dgm:pt modelId="{E01539DC-96F1-C947-8045-A9A666DE09DA}" type="parTrans" cxnId="{64EFEF69-EFF6-B04C-BC5D-B3C52F149080}">
      <dgm:prSet/>
      <dgm:spPr/>
      <dgm:t>
        <a:bodyPr/>
        <a:lstStyle/>
        <a:p>
          <a:endParaRPr lang="en-US"/>
        </a:p>
      </dgm:t>
    </dgm:pt>
    <dgm:pt modelId="{FEF8BCB2-B816-D940-9BFD-6CF234E3D6F2}" type="sibTrans" cxnId="{64EFEF69-EFF6-B04C-BC5D-B3C52F149080}">
      <dgm:prSet/>
      <dgm:spPr/>
      <dgm:t>
        <a:bodyPr/>
        <a:lstStyle/>
        <a:p>
          <a:endParaRPr lang="en-US"/>
        </a:p>
      </dgm:t>
    </dgm:pt>
    <dgm:pt modelId="{C1F59DE3-23FF-0144-A5C9-B13D2AA55F72}">
      <dgm:prSet/>
      <dgm:spPr/>
      <dgm:t>
        <a:bodyPr/>
        <a:lstStyle/>
        <a:p>
          <a:r>
            <a:rPr lang="en-US" dirty="0" smtClean="0"/>
            <a:t>2012</a:t>
          </a:r>
          <a:endParaRPr lang="en-US" dirty="0"/>
        </a:p>
      </dgm:t>
    </dgm:pt>
    <dgm:pt modelId="{65940102-8BF2-8449-BD7C-7E2BB8C8A89D}" type="parTrans" cxnId="{23091691-3D41-2B40-BBFA-B79B925E38A4}">
      <dgm:prSet/>
      <dgm:spPr/>
      <dgm:t>
        <a:bodyPr/>
        <a:lstStyle/>
        <a:p>
          <a:endParaRPr lang="en-US"/>
        </a:p>
      </dgm:t>
    </dgm:pt>
    <dgm:pt modelId="{7883D3B1-65B6-6A4E-81C1-9BD36DF7DEFE}" type="sibTrans" cxnId="{23091691-3D41-2B40-BBFA-B79B925E38A4}">
      <dgm:prSet/>
      <dgm:spPr/>
      <dgm:t>
        <a:bodyPr/>
        <a:lstStyle/>
        <a:p>
          <a:endParaRPr lang="en-US"/>
        </a:p>
      </dgm:t>
    </dgm:pt>
    <dgm:pt modelId="{2B6110C4-DE54-C249-84A2-D1746BF14BA3}">
      <dgm:prSet/>
      <dgm:spPr/>
      <dgm:t>
        <a:bodyPr/>
        <a:lstStyle/>
        <a:p>
          <a:r>
            <a:rPr lang="en-US" dirty="0" smtClean="0"/>
            <a:t>2013</a:t>
          </a:r>
          <a:endParaRPr lang="en-US" dirty="0"/>
        </a:p>
      </dgm:t>
    </dgm:pt>
    <dgm:pt modelId="{E2387F4D-A07E-2245-B109-39E6C9E38DC0}" type="parTrans" cxnId="{D7B4D5A8-2361-3042-A374-DB6FAFD85D39}">
      <dgm:prSet/>
      <dgm:spPr/>
      <dgm:t>
        <a:bodyPr/>
        <a:lstStyle/>
        <a:p>
          <a:endParaRPr lang="en-US"/>
        </a:p>
      </dgm:t>
    </dgm:pt>
    <dgm:pt modelId="{4C448772-26BF-314B-96CB-BD6DCB7857E2}" type="sibTrans" cxnId="{D7B4D5A8-2361-3042-A374-DB6FAFD85D39}">
      <dgm:prSet/>
      <dgm:spPr/>
      <dgm:t>
        <a:bodyPr/>
        <a:lstStyle/>
        <a:p>
          <a:endParaRPr lang="en-US"/>
        </a:p>
      </dgm:t>
    </dgm:pt>
    <dgm:pt modelId="{A645577D-6C78-2A47-BC8D-52D3D82AE3A0}">
      <dgm:prSet/>
      <dgm:spPr/>
      <dgm:t>
        <a:bodyPr/>
        <a:lstStyle/>
        <a:p>
          <a:r>
            <a:rPr lang="en-US" dirty="0" err="1" smtClean="0"/>
            <a:t>vsoln</a:t>
          </a:r>
          <a:endParaRPr lang="en-US" dirty="0"/>
        </a:p>
      </dgm:t>
    </dgm:pt>
    <dgm:pt modelId="{12D83375-B79C-AD41-BFEF-4F9E8592331A}" type="parTrans" cxnId="{87958613-6AE0-3241-8762-66347B4D10D4}">
      <dgm:prSet/>
      <dgm:spPr/>
      <dgm:t>
        <a:bodyPr/>
        <a:lstStyle/>
        <a:p>
          <a:endParaRPr lang="en-US"/>
        </a:p>
      </dgm:t>
    </dgm:pt>
    <dgm:pt modelId="{429C150A-99E0-9040-8240-DEA0BC96FE76}" type="sibTrans" cxnId="{87958613-6AE0-3241-8762-66347B4D10D4}">
      <dgm:prSet/>
      <dgm:spPr/>
      <dgm:t>
        <a:bodyPr/>
        <a:lstStyle/>
        <a:p>
          <a:endParaRPr lang="en-US"/>
        </a:p>
      </dgm:t>
    </dgm:pt>
    <dgm:pt modelId="{ECA7502B-33A4-2943-BA60-575D1BAA995A}">
      <dgm:prSet/>
      <dgm:spPr/>
      <dgm:t>
        <a:bodyPr/>
        <a:lstStyle/>
        <a:p>
          <a:r>
            <a:rPr lang="en-US" dirty="0" smtClean="0"/>
            <a:t>001..365</a:t>
          </a:r>
          <a:endParaRPr lang="en-US" dirty="0"/>
        </a:p>
      </dgm:t>
    </dgm:pt>
    <dgm:pt modelId="{C57B06E5-2BB5-3945-91FB-52357177E7E8}" type="parTrans" cxnId="{140A33CE-65C2-3C43-B1FF-6C3D5276B166}">
      <dgm:prSet/>
      <dgm:spPr/>
      <dgm:t>
        <a:bodyPr/>
        <a:lstStyle/>
        <a:p>
          <a:endParaRPr lang="en-US"/>
        </a:p>
      </dgm:t>
    </dgm:pt>
    <dgm:pt modelId="{393B12EC-5655-C948-8A4D-50CB17ABB6D4}" type="sibTrans" cxnId="{140A33CE-65C2-3C43-B1FF-6C3D5276B166}">
      <dgm:prSet/>
      <dgm:spPr/>
      <dgm:t>
        <a:bodyPr/>
        <a:lstStyle/>
        <a:p>
          <a:endParaRPr lang="en-US"/>
        </a:p>
      </dgm:t>
    </dgm:pt>
    <dgm:pt modelId="{54EDC608-3C86-9A43-9173-B0D87D06B212}">
      <dgm:prSet/>
      <dgm:spPr/>
      <dgm:t>
        <a:bodyPr/>
        <a:lstStyle/>
        <a:p>
          <a:r>
            <a:rPr lang="en-US" dirty="0" err="1" smtClean="0"/>
            <a:t>brdc</a:t>
          </a:r>
          <a:endParaRPr lang="en-US" dirty="0"/>
        </a:p>
      </dgm:t>
    </dgm:pt>
    <dgm:pt modelId="{77541604-7206-B748-91CA-17529FE5373B}" type="parTrans" cxnId="{6CC25C41-DCEF-B248-ACDC-5FFB7FA8F1E4}">
      <dgm:prSet/>
      <dgm:spPr/>
      <dgm:t>
        <a:bodyPr/>
        <a:lstStyle/>
        <a:p>
          <a:endParaRPr lang="en-US"/>
        </a:p>
      </dgm:t>
    </dgm:pt>
    <dgm:pt modelId="{8ABC3933-6200-BE4D-853C-4B8954D83E3F}" type="sibTrans" cxnId="{6CC25C41-DCEF-B248-ACDC-5FFB7FA8F1E4}">
      <dgm:prSet/>
      <dgm:spPr/>
      <dgm:t>
        <a:bodyPr/>
        <a:lstStyle/>
        <a:p>
          <a:endParaRPr lang="en-US"/>
        </a:p>
      </dgm:t>
    </dgm:pt>
    <dgm:pt modelId="{C6655891-928D-5A47-A04B-89E143FA4C95}">
      <dgm:prSet/>
      <dgm:spPr/>
      <dgm:t>
        <a:bodyPr/>
        <a:lstStyle/>
        <a:p>
          <a:r>
            <a:rPr lang="en-US" dirty="0" err="1" smtClean="0"/>
            <a:t>gfiles</a:t>
          </a:r>
          <a:endParaRPr lang="en-US" dirty="0"/>
        </a:p>
      </dgm:t>
    </dgm:pt>
    <dgm:pt modelId="{BA0D8D74-AA37-1949-B2FE-20B0CEB35708}" type="parTrans" cxnId="{AC8C5303-C38F-864C-B96D-31060141D22C}">
      <dgm:prSet/>
      <dgm:spPr/>
      <dgm:t>
        <a:bodyPr/>
        <a:lstStyle/>
        <a:p>
          <a:endParaRPr lang="en-US"/>
        </a:p>
      </dgm:t>
    </dgm:pt>
    <dgm:pt modelId="{BE91EBD0-7DA1-4046-B5F2-8B6D5E574665}" type="sibTrans" cxnId="{AC8C5303-C38F-864C-B96D-31060141D22C}">
      <dgm:prSet/>
      <dgm:spPr/>
      <dgm:t>
        <a:bodyPr/>
        <a:lstStyle/>
        <a:p>
          <a:endParaRPr lang="en-US"/>
        </a:p>
      </dgm:t>
    </dgm:pt>
    <dgm:pt modelId="{8BA2083F-97C0-0E42-AC39-50F941667734}">
      <dgm:prSet/>
      <dgm:spPr/>
      <dgm:t>
        <a:bodyPr/>
        <a:lstStyle/>
        <a:p>
          <a:r>
            <a:rPr lang="en-US" dirty="0" err="1" smtClean="0"/>
            <a:t>rinex</a:t>
          </a:r>
          <a:endParaRPr lang="en-US" dirty="0"/>
        </a:p>
      </dgm:t>
    </dgm:pt>
    <dgm:pt modelId="{2F866888-7845-8B4B-8F1F-D28F82F60269}" type="parTrans" cxnId="{7D9E2053-55FA-E24D-99F8-75DBFC82C1A8}">
      <dgm:prSet/>
      <dgm:spPr/>
      <dgm:t>
        <a:bodyPr/>
        <a:lstStyle/>
        <a:p>
          <a:endParaRPr lang="en-US"/>
        </a:p>
      </dgm:t>
    </dgm:pt>
    <dgm:pt modelId="{234277B5-790E-8341-9A78-A5BDC98D4CDF}" type="sibTrans" cxnId="{7D9E2053-55FA-E24D-99F8-75DBFC82C1A8}">
      <dgm:prSet/>
      <dgm:spPr/>
      <dgm:t>
        <a:bodyPr/>
        <a:lstStyle/>
        <a:p>
          <a:endParaRPr lang="en-US"/>
        </a:p>
      </dgm:t>
    </dgm:pt>
    <dgm:pt modelId="{C2F9F26A-F714-8740-BC1A-89954D8EE22F}">
      <dgm:prSet/>
      <dgm:spPr/>
      <dgm:t>
        <a:bodyPr/>
        <a:lstStyle/>
        <a:p>
          <a:r>
            <a:rPr lang="en-US" dirty="0" smtClean="0"/>
            <a:t>tables</a:t>
          </a:r>
          <a:endParaRPr lang="en-US" dirty="0"/>
        </a:p>
      </dgm:t>
    </dgm:pt>
    <dgm:pt modelId="{FC95CABD-5FC1-BD4E-A74C-52957C933F80}" type="parTrans" cxnId="{DF22C9A5-C666-9A44-9258-5A6BEAAE4950}">
      <dgm:prSet/>
      <dgm:spPr/>
      <dgm:t>
        <a:bodyPr/>
        <a:lstStyle/>
        <a:p>
          <a:endParaRPr lang="en-US"/>
        </a:p>
      </dgm:t>
    </dgm:pt>
    <dgm:pt modelId="{42E0BF42-A29D-0647-A848-1207DC2236C0}" type="sibTrans" cxnId="{DF22C9A5-C666-9A44-9258-5A6BEAAE4950}">
      <dgm:prSet/>
      <dgm:spPr/>
      <dgm:t>
        <a:bodyPr/>
        <a:lstStyle/>
        <a:p>
          <a:endParaRPr lang="en-US"/>
        </a:p>
      </dgm:t>
    </dgm:pt>
    <dgm:pt modelId="{A30D90FE-E60A-4449-A657-CAC964A47DF1}">
      <dgm:prSet/>
      <dgm:spPr/>
      <dgm:t>
        <a:bodyPr/>
        <a:lstStyle/>
        <a:p>
          <a:r>
            <a:rPr lang="en-US" dirty="0" err="1" smtClean="0"/>
            <a:t>igs</a:t>
          </a:r>
          <a:endParaRPr lang="en-US" dirty="0"/>
        </a:p>
      </dgm:t>
    </dgm:pt>
    <dgm:pt modelId="{0F2E0A76-D79F-CC4A-A413-BDCEEA4FF604}" type="sibTrans" cxnId="{650B5753-7F4A-074E-B61D-BE4A6BC600D4}">
      <dgm:prSet/>
      <dgm:spPr/>
      <dgm:t>
        <a:bodyPr/>
        <a:lstStyle/>
        <a:p>
          <a:endParaRPr lang="en-US"/>
        </a:p>
      </dgm:t>
    </dgm:pt>
    <dgm:pt modelId="{39FF1299-5C02-544E-B49C-FA51EFEE9596}" type="parTrans" cxnId="{650B5753-7F4A-074E-B61D-BE4A6BC600D4}">
      <dgm:prSet/>
      <dgm:spPr/>
      <dgm:t>
        <a:bodyPr/>
        <a:lstStyle/>
        <a:p>
          <a:endParaRPr lang="en-US"/>
        </a:p>
      </dgm:t>
    </dgm:pt>
    <dgm:pt modelId="{D1135B39-8F49-EB4D-A866-0E8EDAF9E62D}">
      <dgm:prSet/>
      <dgm:spPr/>
      <dgm:t>
        <a:bodyPr/>
        <a:lstStyle/>
        <a:p>
          <a:r>
            <a:rPr lang="en-US" dirty="0" err="1" smtClean="0"/>
            <a:t>gsoln</a:t>
          </a:r>
          <a:endParaRPr lang="en-US" dirty="0"/>
        </a:p>
      </dgm:t>
    </dgm:pt>
    <dgm:pt modelId="{048700BB-C9B1-1D4B-8BB3-658A6CFF1DF1}" type="parTrans" cxnId="{12F4FA1E-2530-CC40-AD41-6E7803E4BACE}">
      <dgm:prSet/>
      <dgm:spPr/>
      <dgm:t>
        <a:bodyPr/>
        <a:lstStyle/>
        <a:p>
          <a:endParaRPr lang="en-US"/>
        </a:p>
      </dgm:t>
    </dgm:pt>
    <dgm:pt modelId="{D8C38530-1601-394E-82B5-7C64B364B44F}" type="sibTrans" cxnId="{12F4FA1E-2530-CC40-AD41-6E7803E4BACE}">
      <dgm:prSet/>
      <dgm:spPr/>
      <dgm:t>
        <a:bodyPr/>
        <a:lstStyle/>
        <a:p>
          <a:endParaRPr lang="en-US"/>
        </a:p>
      </dgm:t>
    </dgm:pt>
    <dgm:pt modelId="{F12A2BB9-1575-A745-83FE-6B6FD4544093}" type="pres">
      <dgm:prSet presAssocID="{B932B8D1-685C-2243-9A92-F2BA615764DA}" presName="hierChild1" presStyleCnt="0">
        <dgm:presLayoutVars>
          <dgm:chPref val="1"/>
          <dgm:dir/>
          <dgm:animOne val="branch"/>
          <dgm:animLvl val="lvl"/>
          <dgm:resizeHandles/>
        </dgm:presLayoutVars>
      </dgm:prSet>
      <dgm:spPr/>
      <dgm:t>
        <a:bodyPr/>
        <a:lstStyle/>
        <a:p>
          <a:endParaRPr lang="en-US"/>
        </a:p>
      </dgm:t>
    </dgm:pt>
    <dgm:pt modelId="{C3372D6C-D89C-4B4A-8497-911BF789528E}" type="pres">
      <dgm:prSet presAssocID="{D5AD8525-0A9C-5F43-8D2D-018D071699A1}" presName="hierRoot1" presStyleCnt="0"/>
      <dgm:spPr/>
    </dgm:pt>
    <dgm:pt modelId="{F2EFDF26-1F48-3F49-849C-DFA7969D8264}" type="pres">
      <dgm:prSet presAssocID="{D5AD8525-0A9C-5F43-8D2D-018D071699A1}" presName="composite" presStyleCnt="0"/>
      <dgm:spPr/>
    </dgm:pt>
    <dgm:pt modelId="{6AE14812-13AA-624B-B73A-7AA4E726FAF7}" type="pres">
      <dgm:prSet presAssocID="{D5AD8525-0A9C-5F43-8D2D-018D071699A1}" presName="background" presStyleLbl="node0" presStyleIdx="0" presStyleCnt="1"/>
      <dgm:spPr/>
    </dgm:pt>
    <dgm:pt modelId="{FBDCFBB0-1654-394E-A4B6-F452F0FED3DB}" type="pres">
      <dgm:prSet presAssocID="{D5AD8525-0A9C-5F43-8D2D-018D071699A1}" presName="text" presStyleLbl="fgAcc0" presStyleIdx="0" presStyleCnt="1">
        <dgm:presLayoutVars>
          <dgm:chPref val="3"/>
        </dgm:presLayoutVars>
      </dgm:prSet>
      <dgm:spPr/>
      <dgm:t>
        <a:bodyPr/>
        <a:lstStyle/>
        <a:p>
          <a:endParaRPr lang="en-US"/>
        </a:p>
      </dgm:t>
    </dgm:pt>
    <dgm:pt modelId="{8998E8A8-63D5-1C4C-8507-4679E2288023}" type="pres">
      <dgm:prSet presAssocID="{D5AD8525-0A9C-5F43-8D2D-018D071699A1}" presName="hierChild2" presStyleCnt="0"/>
      <dgm:spPr/>
    </dgm:pt>
    <dgm:pt modelId="{05194E03-96C8-4146-A426-14F37A62A633}" type="pres">
      <dgm:prSet presAssocID="{C3D72C33-F9F5-404A-82A2-A9E0BA5132A3}" presName="Name10" presStyleLbl="parChTrans1D2" presStyleIdx="0" presStyleCnt="9"/>
      <dgm:spPr/>
      <dgm:t>
        <a:bodyPr/>
        <a:lstStyle/>
        <a:p>
          <a:endParaRPr lang="en-US"/>
        </a:p>
      </dgm:t>
    </dgm:pt>
    <dgm:pt modelId="{303AD919-B72B-6142-B760-082C6CB657A9}" type="pres">
      <dgm:prSet presAssocID="{FC0F5282-466D-B34C-9785-98C574DA87E1}" presName="hierRoot2" presStyleCnt="0"/>
      <dgm:spPr/>
    </dgm:pt>
    <dgm:pt modelId="{6FF7E940-35EC-3943-9637-E0992E267626}" type="pres">
      <dgm:prSet presAssocID="{FC0F5282-466D-B34C-9785-98C574DA87E1}" presName="composite2" presStyleCnt="0"/>
      <dgm:spPr/>
    </dgm:pt>
    <dgm:pt modelId="{080C438B-0599-1B4F-A8BE-F3CB90A503C2}" type="pres">
      <dgm:prSet presAssocID="{FC0F5282-466D-B34C-9785-98C574DA87E1}" presName="background2" presStyleLbl="node2" presStyleIdx="0" presStyleCnt="9"/>
      <dgm:spPr/>
    </dgm:pt>
    <dgm:pt modelId="{07B70E8F-9894-CC40-A004-2A95B5A89A8D}" type="pres">
      <dgm:prSet presAssocID="{FC0F5282-466D-B34C-9785-98C574DA87E1}" presName="text2" presStyleLbl="fgAcc2" presStyleIdx="0" presStyleCnt="9">
        <dgm:presLayoutVars>
          <dgm:chPref val="3"/>
        </dgm:presLayoutVars>
      </dgm:prSet>
      <dgm:spPr/>
      <dgm:t>
        <a:bodyPr/>
        <a:lstStyle/>
        <a:p>
          <a:endParaRPr lang="en-US"/>
        </a:p>
      </dgm:t>
    </dgm:pt>
    <dgm:pt modelId="{48B26B3B-6A8D-7846-B15A-7A22FB77C3B0}" type="pres">
      <dgm:prSet presAssocID="{FC0F5282-466D-B34C-9785-98C574DA87E1}" presName="hierChild3" presStyleCnt="0"/>
      <dgm:spPr/>
    </dgm:pt>
    <dgm:pt modelId="{30E679A3-9A67-D942-B430-93822837B35A}" type="pres">
      <dgm:prSet presAssocID="{5C42308E-B354-574D-96BB-5B6BAF50CA6B}" presName="Name10" presStyleLbl="parChTrans1D2" presStyleIdx="1" presStyleCnt="9"/>
      <dgm:spPr/>
      <dgm:t>
        <a:bodyPr/>
        <a:lstStyle/>
        <a:p>
          <a:endParaRPr lang="en-US"/>
        </a:p>
      </dgm:t>
    </dgm:pt>
    <dgm:pt modelId="{E12CE691-AADF-264B-9B83-C7970D24247B}" type="pres">
      <dgm:prSet presAssocID="{81225165-AAD8-7A4F-B229-5426DA397856}" presName="hierRoot2" presStyleCnt="0"/>
      <dgm:spPr/>
    </dgm:pt>
    <dgm:pt modelId="{378B1706-A1DA-844C-BE0E-00E4061C6A42}" type="pres">
      <dgm:prSet presAssocID="{81225165-AAD8-7A4F-B229-5426DA397856}" presName="composite2" presStyleCnt="0"/>
      <dgm:spPr/>
    </dgm:pt>
    <dgm:pt modelId="{213475F7-A7AC-8B46-AC06-BF3A6DE22543}" type="pres">
      <dgm:prSet presAssocID="{81225165-AAD8-7A4F-B229-5426DA397856}" presName="background2" presStyleLbl="node2" presStyleIdx="1" presStyleCnt="9"/>
      <dgm:spPr/>
    </dgm:pt>
    <dgm:pt modelId="{2EF8D32A-8F8D-3B48-8638-5AD9B5E1725C}" type="pres">
      <dgm:prSet presAssocID="{81225165-AAD8-7A4F-B229-5426DA397856}" presName="text2" presStyleLbl="fgAcc2" presStyleIdx="1" presStyleCnt="9">
        <dgm:presLayoutVars>
          <dgm:chPref val="3"/>
        </dgm:presLayoutVars>
      </dgm:prSet>
      <dgm:spPr/>
      <dgm:t>
        <a:bodyPr/>
        <a:lstStyle/>
        <a:p>
          <a:endParaRPr lang="en-US"/>
        </a:p>
      </dgm:t>
    </dgm:pt>
    <dgm:pt modelId="{8054EA5F-9B6F-9E4B-A5AE-515C9FF3F4ED}" type="pres">
      <dgm:prSet presAssocID="{81225165-AAD8-7A4F-B229-5426DA397856}" presName="hierChild3" presStyleCnt="0"/>
      <dgm:spPr/>
    </dgm:pt>
    <dgm:pt modelId="{897285B6-9994-1647-A64E-167C3024C020}" type="pres">
      <dgm:prSet presAssocID="{4C54DEA6-1EE9-9E4E-A914-52B756800BE5}" presName="Name10" presStyleLbl="parChTrans1D2" presStyleIdx="2" presStyleCnt="9"/>
      <dgm:spPr/>
      <dgm:t>
        <a:bodyPr/>
        <a:lstStyle/>
        <a:p>
          <a:endParaRPr lang="en-US"/>
        </a:p>
      </dgm:t>
    </dgm:pt>
    <dgm:pt modelId="{260507B5-76D7-AA4E-ABEF-1374DBB40EE9}" type="pres">
      <dgm:prSet presAssocID="{3C65E89F-6F56-C746-8A1B-307F48AD6F6B}" presName="hierRoot2" presStyleCnt="0"/>
      <dgm:spPr/>
    </dgm:pt>
    <dgm:pt modelId="{6EFCEA9B-584C-ED4D-BB75-4BB5FF527A39}" type="pres">
      <dgm:prSet presAssocID="{3C65E89F-6F56-C746-8A1B-307F48AD6F6B}" presName="composite2" presStyleCnt="0"/>
      <dgm:spPr/>
    </dgm:pt>
    <dgm:pt modelId="{945E3754-754B-B44A-855D-5A6F3017933A}" type="pres">
      <dgm:prSet presAssocID="{3C65E89F-6F56-C746-8A1B-307F48AD6F6B}" presName="background2" presStyleLbl="node2" presStyleIdx="2" presStyleCnt="9"/>
      <dgm:spPr/>
    </dgm:pt>
    <dgm:pt modelId="{83FB8AE6-109C-084C-8C3C-76E781EE194B}" type="pres">
      <dgm:prSet presAssocID="{3C65E89F-6F56-C746-8A1B-307F48AD6F6B}" presName="text2" presStyleLbl="fgAcc2" presStyleIdx="2" presStyleCnt="9">
        <dgm:presLayoutVars>
          <dgm:chPref val="3"/>
        </dgm:presLayoutVars>
      </dgm:prSet>
      <dgm:spPr/>
      <dgm:t>
        <a:bodyPr/>
        <a:lstStyle/>
        <a:p>
          <a:endParaRPr lang="en-US"/>
        </a:p>
      </dgm:t>
    </dgm:pt>
    <dgm:pt modelId="{A2CFE8A4-1FEE-9940-9E8F-CEABFAA0BE21}" type="pres">
      <dgm:prSet presAssocID="{3C65E89F-6F56-C746-8A1B-307F48AD6F6B}" presName="hierChild3" presStyleCnt="0"/>
      <dgm:spPr/>
    </dgm:pt>
    <dgm:pt modelId="{B1064D90-5A07-4149-BB66-B45C5E3BE934}" type="pres">
      <dgm:prSet presAssocID="{47D83E08-0623-3C4C-9289-0096C9130E32}" presName="Name10" presStyleLbl="parChTrans1D2" presStyleIdx="3" presStyleCnt="9"/>
      <dgm:spPr/>
      <dgm:t>
        <a:bodyPr/>
        <a:lstStyle/>
        <a:p>
          <a:endParaRPr lang="en-US"/>
        </a:p>
      </dgm:t>
    </dgm:pt>
    <dgm:pt modelId="{F1C71BBF-2B2F-7E45-9898-35006FB8572F}" type="pres">
      <dgm:prSet presAssocID="{C6703A92-A331-A64A-8B48-77173BDEEDA9}" presName="hierRoot2" presStyleCnt="0"/>
      <dgm:spPr/>
    </dgm:pt>
    <dgm:pt modelId="{2F5BF24D-4EFD-B44A-9654-FDFFACDFD976}" type="pres">
      <dgm:prSet presAssocID="{C6703A92-A331-A64A-8B48-77173BDEEDA9}" presName="composite2" presStyleCnt="0"/>
      <dgm:spPr/>
    </dgm:pt>
    <dgm:pt modelId="{8E38FA05-97F9-1144-B832-601F9EA29172}" type="pres">
      <dgm:prSet presAssocID="{C6703A92-A331-A64A-8B48-77173BDEEDA9}" presName="background2" presStyleLbl="node2" presStyleIdx="3" presStyleCnt="9"/>
      <dgm:spPr/>
    </dgm:pt>
    <dgm:pt modelId="{4A27DC37-956D-0845-B78F-FDFB90D3B4CC}" type="pres">
      <dgm:prSet presAssocID="{C6703A92-A331-A64A-8B48-77173BDEEDA9}" presName="text2" presStyleLbl="fgAcc2" presStyleIdx="3" presStyleCnt="9">
        <dgm:presLayoutVars>
          <dgm:chPref val="3"/>
        </dgm:presLayoutVars>
      </dgm:prSet>
      <dgm:spPr/>
      <dgm:t>
        <a:bodyPr/>
        <a:lstStyle/>
        <a:p>
          <a:endParaRPr lang="en-US"/>
        </a:p>
      </dgm:t>
    </dgm:pt>
    <dgm:pt modelId="{54B5219F-3533-AB44-84D4-A7B016531C37}" type="pres">
      <dgm:prSet presAssocID="{C6703A92-A331-A64A-8B48-77173BDEEDA9}" presName="hierChild3" presStyleCnt="0"/>
      <dgm:spPr/>
    </dgm:pt>
    <dgm:pt modelId="{243F56F7-10AD-BF4D-BDD2-6A4909938B20}" type="pres">
      <dgm:prSet presAssocID="{AA306FFA-2582-7449-8A76-CC376DF6D062}" presName="Name10" presStyleLbl="parChTrans1D2" presStyleIdx="4" presStyleCnt="9"/>
      <dgm:spPr/>
      <dgm:t>
        <a:bodyPr/>
        <a:lstStyle/>
        <a:p>
          <a:endParaRPr lang="en-US"/>
        </a:p>
      </dgm:t>
    </dgm:pt>
    <dgm:pt modelId="{DC89C0D9-6FF7-CE4B-99DA-495C03EBB923}" type="pres">
      <dgm:prSet presAssocID="{4A43B38A-0B0E-6743-8F20-D0345E6CD150}" presName="hierRoot2" presStyleCnt="0"/>
      <dgm:spPr/>
    </dgm:pt>
    <dgm:pt modelId="{84AF9353-6286-DE45-B9BB-1F4F91B2DFE7}" type="pres">
      <dgm:prSet presAssocID="{4A43B38A-0B0E-6743-8F20-D0345E6CD150}" presName="composite2" presStyleCnt="0"/>
      <dgm:spPr/>
    </dgm:pt>
    <dgm:pt modelId="{57196B02-9A0B-4446-A862-058983FB05A8}" type="pres">
      <dgm:prSet presAssocID="{4A43B38A-0B0E-6743-8F20-D0345E6CD150}" presName="background2" presStyleLbl="node2" presStyleIdx="4" presStyleCnt="9"/>
      <dgm:spPr/>
    </dgm:pt>
    <dgm:pt modelId="{E705793C-AB28-0F4D-874B-AA203DB1FC6A}" type="pres">
      <dgm:prSet presAssocID="{4A43B38A-0B0E-6743-8F20-D0345E6CD150}" presName="text2" presStyleLbl="fgAcc2" presStyleIdx="4" presStyleCnt="9">
        <dgm:presLayoutVars>
          <dgm:chPref val="3"/>
        </dgm:presLayoutVars>
      </dgm:prSet>
      <dgm:spPr/>
      <dgm:t>
        <a:bodyPr/>
        <a:lstStyle/>
        <a:p>
          <a:endParaRPr lang="en-US"/>
        </a:p>
      </dgm:t>
    </dgm:pt>
    <dgm:pt modelId="{10AC0D24-00E5-A946-AA08-E2A7EA138874}" type="pres">
      <dgm:prSet presAssocID="{4A43B38A-0B0E-6743-8F20-D0345E6CD150}" presName="hierChild3" presStyleCnt="0"/>
      <dgm:spPr/>
    </dgm:pt>
    <dgm:pt modelId="{CE774281-8B53-2E4C-85CC-FDC98D7F7345}" type="pres">
      <dgm:prSet presAssocID="{E01539DC-96F1-C947-8045-A9A666DE09DA}" presName="Name10" presStyleLbl="parChTrans1D2" presStyleIdx="5" presStyleCnt="9"/>
      <dgm:spPr/>
      <dgm:t>
        <a:bodyPr/>
        <a:lstStyle/>
        <a:p>
          <a:endParaRPr lang="en-US"/>
        </a:p>
      </dgm:t>
    </dgm:pt>
    <dgm:pt modelId="{51B313C4-D368-9A40-911C-CB31AEA48089}" type="pres">
      <dgm:prSet presAssocID="{4159D5B8-AA76-CD41-BA76-3B156535EB1D}" presName="hierRoot2" presStyleCnt="0"/>
      <dgm:spPr/>
    </dgm:pt>
    <dgm:pt modelId="{8C0B0031-7E09-0F4D-8BC3-9E7E772C6875}" type="pres">
      <dgm:prSet presAssocID="{4159D5B8-AA76-CD41-BA76-3B156535EB1D}" presName="composite2" presStyleCnt="0"/>
      <dgm:spPr/>
    </dgm:pt>
    <dgm:pt modelId="{2329BE03-63F0-6F4F-9E5B-22F316D91043}" type="pres">
      <dgm:prSet presAssocID="{4159D5B8-AA76-CD41-BA76-3B156535EB1D}" presName="background2" presStyleLbl="node2" presStyleIdx="5" presStyleCnt="9"/>
      <dgm:spPr/>
    </dgm:pt>
    <dgm:pt modelId="{45EEBDCE-26B9-B045-8ECD-2F2F57ADB543}" type="pres">
      <dgm:prSet presAssocID="{4159D5B8-AA76-CD41-BA76-3B156535EB1D}" presName="text2" presStyleLbl="fgAcc2" presStyleIdx="5" presStyleCnt="9">
        <dgm:presLayoutVars>
          <dgm:chPref val="3"/>
        </dgm:presLayoutVars>
      </dgm:prSet>
      <dgm:spPr/>
      <dgm:t>
        <a:bodyPr/>
        <a:lstStyle/>
        <a:p>
          <a:endParaRPr lang="en-US"/>
        </a:p>
      </dgm:t>
    </dgm:pt>
    <dgm:pt modelId="{173D9088-F3DF-C642-9290-11614815D3A9}" type="pres">
      <dgm:prSet presAssocID="{4159D5B8-AA76-CD41-BA76-3B156535EB1D}" presName="hierChild3" presStyleCnt="0"/>
      <dgm:spPr/>
    </dgm:pt>
    <dgm:pt modelId="{4AE1FC51-F167-0947-84E3-5243A4DC2F60}" type="pres">
      <dgm:prSet presAssocID="{65940102-8BF2-8449-BD7C-7E2BB8C8A89D}" presName="Name10" presStyleLbl="parChTrans1D2" presStyleIdx="6" presStyleCnt="9"/>
      <dgm:spPr/>
      <dgm:t>
        <a:bodyPr/>
        <a:lstStyle/>
        <a:p>
          <a:endParaRPr lang="en-US"/>
        </a:p>
      </dgm:t>
    </dgm:pt>
    <dgm:pt modelId="{2951B418-0FC0-FB40-89E2-E6B91E3BB451}" type="pres">
      <dgm:prSet presAssocID="{C1F59DE3-23FF-0144-A5C9-B13D2AA55F72}" presName="hierRoot2" presStyleCnt="0"/>
      <dgm:spPr/>
    </dgm:pt>
    <dgm:pt modelId="{8DB891E4-97A7-1845-AECE-2B25FB5C57FA}" type="pres">
      <dgm:prSet presAssocID="{C1F59DE3-23FF-0144-A5C9-B13D2AA55F72}" presName="composite2" presStyleCnt="0"/>
      <dgm:spPr/>
    </dgm:pt>
    <dgm:pt modelId="{00F065D5-4812-AC41-8044-8A85A4D5E324}" type="pres">
      <dgm:prSet presAssocID="{C1F59DE3-23FF-0144-A5C9-B13D2AA55F72}" presName="background2" presStyleLbl="node2" presStyleIdx="6" presStyleCnt="9"/>
      <dgm:spPr/>
    </dgm:pt>
    <dgm:pt modelId="{258CADBA-8765-EB48-A771-D2B5F04E4A9A}" type="pres">
      <dgm:prSet presAssocID="{C1F59DE3-23FF-0144-A5C9-B13D2AA55F72}" presName="text2" presStyleLbl="fgAcc2" presStyleIdx="6" presStyleCnt="9">
        <dgm:presLayoutVars>
          <dgm:chPref val="3"/>
        </dgm:presLayoutVars>
      </dgm:prSet>
      <dgm:spPr/>
      <dgm:t>
        <a:bodyPr/>
        <a:lstStyle/>
        <a:p>
          <a:endParaRPr lang="en-US"/>
        </a:p>
      </dgm:t>
    </dgm:pt>
    <dgm:pt modelId="{4E10BFA4-0FDD-6E47-BEF1-8D46D6F5D5E1}" type="pres">
      <dgm:prSet presAssocID="{C1F59DE3-23FF-0144-A5C9-B13D2AA55F72}" presName="hierChild3" presStyleCnt="0"/>
      <dgm:spPr/>
    </dgm:pt>
    <dgm:pt modelId="{035D8C62-17C9-DF4A-A74E-A2B4AEC72489}" type="pres">
      <dgm:prSet presAssocID="{E2387F4D-A07E-2245-B109-39E6C9E38DC0}" presName="Name10" presStyleLbl="parChTrans1D2" presStyleIdx="7" presStyleCnt="9"/>
      <dgm:spPr/>
      <dgm:t>
        <a:bodyPr/>
        <a:lstStyle/>
        <a:p>
          <a:endParaRPr lang="en-US"/>
        </a:p>
      </dgm:t>
    </dgm:pt>
    <dgm:pt modelId="{1FBC7104-9555-3944-B017-344A6A3D64C4}" type="pres">
      <dgm:prSet presAssocID="{2B6110C4-DE54-C249-84A2-D1746BF14BA3}" presName="hierRoot2" presStyleCnt="0"/>
      <dgm:spPr/>
    </dgm:pt>
    <dgm:pt modelId="{77AF75B0-AD4F-F045-8286-FAB58D375A2C}" type="pres">
      <dgm:prSet presAssocID="{2B6110C4-DE54-C249-84A2-D1746BF14BA3}" presName="composite2" presStyleCnt="0"/>
      <dgm:spPr/>
    </dgm:pt>
    <dgm:pt modelId="{78F25EE8-DBDA-544A-9609-79447E094129}" type="pres">
      <dgm:prSet presAssocID="{2B6110C4-DE54-C249-84A2-D1746BF14BA3}" presName="background2" presStyleLbl="node2" presStyleIdx="7" presStyleCnt="9"/>
      <dgm:spPr/>
    </dgm:pt>
    <dgm:pt modelId="{37585A1B-2104-1E47-A57E-ECE4F5CCEB49}" type="pres">
      <dgm:prSet presAssocID="{2B6110C4-DE54-C249-84A2-D1746BF14BA3}" presName="text2" presStyleLbl="fgAcc2" presStyleIdx="7" presStyleCnt="9">
        <dgm:presLayoutVars>
          <dgm:chPref val="3"/>
        </dgm:presLayoutVars>
      </dgm:prSet>
      <dgm:spPr/>
      <dgm:t>
        <a:bodyPr/>
        <a:lstStyle/>
        <a:p>
          <a:endParaRPr lang="en-US"/>
        </a:p>
      </dgm:t>
    </dgm:pt>
    <dgm:pt modelId="{630D4527-9869-6243-8F9B-4136CA6B9ACD}" type="pres">
      <dgm:prSet presAssocID="{2B6110C4-DE54-C249-84A2-D1746BF14BA3}" presName="hierChild3" presStyleCnt="0"/>
      <dgm:spPr/>
    </dgm:pt>
    <dgm:pt modelId="{D1225C24-E272-AF4A-8A1D-2D5634AE744C}" type="pres">
      <dgm:prSet presAssocID="{C57B06E5-2BB5-3945-91FB-52357177E7E8}" presName="Name17" presStyleLbl="parChTrans1D3" presStyleIdx="0" presStyleCnt="7"/>
      <dgm:spPr/>
      <dgm:t>
        <a:bodyPr/>
        <a:lstStyle/>
        <a:p>
          <a:endParaRPr lang="en-US"/>
        </a:p>
      </dgm:t>
    </dgm:pt>
    <dgm:pt modelId="{A49FDAE0-276B-064C-B228-FE38A018FCB5}" type="pres">
      <dgm:prSet presAssocID="{ECA7502B-33A4-2943-BA60-575D1BAA995A}" presName="hierRoot3" presStyleCnt="0"/>
      <dgm:spPr/>
    </dgm:pt>
    <dgm:pt modelId="{1D4176FD-155C-C847-9B80-E8C62BF8EEB5}" type="pres">
      <dgm:prSet presAssocID="{ECA7502B-33A4-2943-BA60-575D1BAA995A}" presName="composite3" presStyleCnt="0"/>
      <dgm:spPr/>
    </dgm:pt>
    <dgm:pt modelId="{21886E74-EE89-1241-AD60-B79EF6368D9E}" type="pres">
      <dgm:prSet presAssocID="{ECA7502B-33A4-2943-BA60-575D1BAA995A}" presName="background3" presStyleLbl="node3" presStyleIdx="0" presStyleCnt="7"/>
      <dgm:spPr/>
    </dgm:pt>
    <dgm:pt modelId="{13539B19-8074-7049-909D-51DCDD4F787C}" type="pres">
      <dgm:prSet presAssocID="{ECA7502B-33A4-2943-BA60-575D1BAA995A}" presName="text3" presStyleLbl="fgAcc3" presStyleIdx="0" presStyleCnt="7">
        <dgm:presLayoutVars>
          <dgm:chPref val="3"/>
        </dgm:presLayoutVars>
      </dgm:prSet>
      <dgm:spPr/>
      <dgm:t>
        <a:bodyPr/>
        <a:lstStyle/>
        <a:p>
          <a:endParaRPr lang="en-US"/>
        </a:p>
      </dgm:t>
    </dgm:pt>
    <dgm:pt modelId="{83BD2C22-3B79-6440-8580-51A7A4B3D5C0}" type="pres">
      <dgm:prSet presAssocID="{ECA7502B-33A4-2943-BA60-575D1BAA995A}" presName="hierChild4" presStyleCnt="0"/>
      <dgm:spPr/>
    </dgm:pt>
    <dgm:pt modelId="{50BBCF8B-70C9-1143-BC60-ED5089BC7895}" type="pres">
      <dgm:prSet presAssocID="{77541604-7206-B748-91CA-17529FE5373B}" presName="Name17" presStyleLbl="parChTrans1D3" presStyleIdx="1" presStyleCnt="7"/>
      <dgm:spPr/>
      <dgm:t>
        <a:bodyPr/>
        <a:lstStyle/>
        <a:p>
          <a:endParaRPr lang="en-US"/>
        </a:p>
      </dgm:t>
    </dgm:pt>
    <dgm:pt modelId="{E82CC472-5E32-8B41-BBA4-CE1B0AFA6003}" type="pres">
      <dgm:prSet presAssocID="{54EDC608-3C86-9A43-9173-B0D87D06B212}" presName="hierRoot3" presStyleCnt="0"/>
      <dgm:spPr/>
    </dgm:pt>
    <dgm:pt modelId="{317A6B75-0784-194D-A35B-A30B0998AF64}" type="pres">
      <dgm:prSet presAssocID="{54EDC608-3C86-9A43-9173-B0D87D06B212}" presName="composite3" presStyleCnt="0"/>
      <dgm:spPr/>
    </dgm:pt>
    <dgm:pt modelId="{67905308-DFD3-814C-B0CE-7CACDFDC10EF}" type="pres">
      <dgm:prSet presAssocID="{54EDC608-3C86-9A43-9173-B0D87D06B212}" presName="background3" presStyleLbl="node3" presStyleIdx="1" presStyleCnt="7"/>
      <dgm:spPr/>
    </dgm:pt>
    <dgm:pt modelId="{222AD54D-8222-A546-A64A-2FBCFD870F85}" type="pres">
      <dgm:prSet presAssocID="{54EDC608-3C86-9A43-9173-B0D87D06B212}" presName="text3" presStyleLbl="fgAcc3" presStyleIdx="1" presStyleCnt="7">
        <dgm:presLayoutVars>
          <dgm:chPref val="3"/>
        </dgm:presLayoutVars>
      </dgm:prSet>
      <dgm:spPr/>
      <dgm:t>
        <a:bodyPr/>
        <a:lstStyle/>
        <a:p>
          <a:endParaRPr lang="en-US"/>
        </a:p>
      </dgm:t>
    </dgm:pt>
    <dgm:pt modelId="{4CE5782D-0672-A94C-A778-087F943E6964}" type="pres">
      <dgm:prSet presAssocID="{54EDC608-3C86-9A43-9173-B0D87D06B212}" presName="hierChild4" presStyleCnt="0"/>
      <dgm:spPr/>
    </dgm:pt>
    <dgm:pt modelId="{B52F9A13-EF1A-1445-B1F8-0DFA78441CF9}" type="pres">
      <dgm:prSet presAssocID="{BA0D8D74-AA37-1949-B2FE-20B0CEB35708}" presName="Name17" presStyleLbl="parChTrans1D3" presStyleIdx="2" presStyleCnt="7"/>
      <dgm:spPr/>
      <dgm:t>
        <a:bodyPr/>
        <a:lstStyle/>
        <a:p>
          <a:endParaRPr lang="en-US"/>
        </a:p>
      </dgm:t>
    </dgm:pt>
    <dgm:pt modelId="{A03973DE-9832-D049-B284-557E1AF2D59C}" type="pres">
      <dgm:prSet presAssocID="{C6655891-928D-5A47-A04B-89E143FA4C95}" presName="hierRoot3" presStyleCnt="0"/>
      <dgm:spPr/>
    </dgm:pt>
    <dgm:pt modelId="{95C6F9B9-9D94-C343-80EB-26BD08F0BFD7}" type="pres">
      <dgm:prSet presAssocID="{C6655891-928D-5A47-A04B-89E143FA4C95}" presName="composite3" presStyleCnt="0"/>
      <dgm:spPr/>
    </dgm:pt>
    <dgm:pt modelId="{57E81BAE-226E-3240-B49D-9C58CBF15310}" type="pres">
      <dgm:prSet presAssocID="{C6655891-928D-5A47-A04B-89E143FA4C95}" presName="background3" presStyleLbl="node3" presStyleIdx="2" presStyleCnt="7"/>
      <dgm:spPr/>
    </dgm:pt>
    <dgm:pt modelId="{A56876F4-1E62-944D-B711-2FEC5C7E4DAB}" type="pres">
      <dgm:prSet presAssocID="{C6655891-928D-5A47-A04B-89E143FA4C95}" presName="text3" presStyleLbl="fgAcc3" presStyleIdx="2" presStyleCnt="7">
        <dgm:presLayoutVars>
          <dgm:chPref val="3"/>
        </dgm:presLayoutVars>
      </dgm:prSet>
      <dgm:spPr/>
      <dgm:t>
        <a:bodyPr/>
        <a:lstStyle/>
        <a:p>
          <a:endParaRPr lang="en-US"/>
        </a:p>
      </dgm:t>
    </dgm:pt>
    <dgm:pt modelId="{A0B4F88B-FD5F-434C-B47E-9018F1230A61}" type="pres">
      <dgm:prSet presAssocID="{C6655891-928D-5A47-A04B-89E143FA4C95}" presName="hierChild4" presStyleCnt="0"/>
      <dgm:spPr/>
    </dgm:pt>
    <dgm:pt modelId="{59F31C9B-90D8-C04B-9DC7-3A62A7DB9CD4}" type="pres">
      <dgm:prSet presAssocID="{048700BB-C9B1-1D4B-8BB3-658A6CFF1DF1}" presName="Name17" presStyleLbl="parChTrans1D3" presStyleIdx="3" presStyleCnt="7"/>
      <dgm:spPr/>
      <dgm:t>
        <a:bodyPr/>
        <a:lstStyle/>
        <a:p>
          <a:endParaRPr lang="en-US"/>
        </a:p>
      </dgm:t>
    </dgm:pt>
    <dgm:pt modelId="{F1FB0592-00CC-7243-B4CD-D75F40EB633B}" type="pres">
      <dgm:prSet presAssocID="{D1135B39-8F49-EB4D-A866-0E8EDAF9E62D}" presName="hierRoot3" presStyleCnt="0"/>
      <dgm:spPr/>
    </dgm:pt>
    <dgm:pt modelId="{699A9330-6391-7349-A297-87FFD2C79480}" type="pres">
      <dgm:prSet presAssocID="{D1135B39-8F49-EB4D-A866-0E8EDAF9E62D}" presName="composite3" presStyleCnt="0"/>
      <dgm:spPr/>
    </dgm:pt>
    <dgm:pt modelId="{BCD9EEDB-6917-294E-A70E-015FA3C1343D}" type="pres">
      <dgm:prSet presAssocID="{D1135B39-8F49-EB4D-A866-0E8EDAF9E62D}" presName="background3" presStyleLbl="node3" presStyleIdx="3" presStyleCnt="7"/>
      <dgm:spPr/>
    </dgm:pt>
    <dgm:pt modelId="{6BC6106A-9C86-194B-8281-75CCA3E0DE1E}" type="pres">
      <dgm:prSet presAssocID="{D1135B39-8F49-EB4D-A866-0E8EDAF9E62D}" presName="text3" presStyleLbl="fgAcc3" presStyleIdx="3" presStyleCnt="7">
        <dgm:presLayoutVars>
          <dgm:chPref val="3"/>
        </dgm:presLayoutVars>
      </dgm:prSet>
      <dgm:spPr/>
      <dgm:t>
        <a:bodyPr/>
        <a:lstStyle/>
        <a:p>
          <a:endParaRPr lang="en-US"/>
        </a:p>
      </dgm:t>
    </dgm:pt>
    <dgm:pt modelId="{A67817CE-9B94-0C47-A1C9-342B857F9528}" type="pres">
      <dgm:prSet presAssocID="{D1135B39-8F49-EB4D-A866-0E8EDAF9E62D}" presName="hierChild4" presStyleCnt="0"/>
      <dgm:spPr/>
    </dgm:pt>
    <dgm:pt modelId="{A5F4AF84-93CE-334B-A0B1-0DF3EBE584B4}" type="pres">
      <dgm:prSet presAssocID="{39FF1299-5C02-544E-B49C-FA51EFEE9596}" presName="Name17" presStyleLbl="parChTrans1D3" presStyleIdx="4" presStyleCnt="7"/>
      <dgm:spPr/>
      <dgm:t>
        <a:bodyPr/>
        <a:lstStyle/>
        <a:p>
          <a:endParaRPr lang="en-US"/>
        </a:p>
      </dgm:t>
    </dgm:pt>
    <dgm:pt modelId="{6AC5D226-F521-7D45-B38F-A50402194A1D}" type="pres">
      <dgm:prSet presAssocID="{A30D90FE-E60A-4449-A657-CAC964A47DF1}" presName="hierRoot3" presStyleCnt="0"/>
      <dgm:spPr/>
    </dgm:pt>
    <dgm:pt modelId="{E5F4AE9B-C0BE-7144-875F-4222B3E30DE3}" type="pres">
      <dgm:prSet presAssocID="{A30D90FE-E60A-4449-A657-CAC964A47DF1}" presName="composite3" presStyleCnt="0"/>
      <dgm:spPr/>
    </dgm:pt>
    <dgm:pt modelId="{D780142C-7AF5-454F-8A6E-F976C17A1C0A}" type="pres">
      <dgm:prSet presAssocID="{A30D90FE-E60A-4449-A657-CAC964A47DF1}" presName="background3" presStyleLbl="node3" presStyleIdx="4" presStyleCnt="7"/>
      <dgm:spPr/>
    </dgm:pt>
    <dgm:pt modelId="{FC7F29FB-7B8A-F64C-B1EB-FD8877B289C5}" type="pres">
      <dgm:prSet presAssocID="{A30D90FE-E60A-4449-A657-CAC964A47DF1}" presName="text3" presStyleLbl="fgAcc3" presStyleIdx="4" presStyleCnt="7">
        <dgm:presLayoutVars>
          <dgm:chPref val="3"/>
        </dgm:presLayoutVars>
      </dgm:prSet>
      <dgm:spPr/>
      <dgm:t>
        <a:bodyPr/>
        <a:lstStyle/>
        <a:p>
          <a:endParaRPr lang="en-US"/>
        </a:p>
      </dgm:t>
    </dgm:pt>
    <dgm:pt modelId="{3ADA4C2F-C2DF-6447-B9AF-7E3EA1D775D8}" type="pres">
      <dgm:prSet presAssocID="{A30D90FE-E60A-4449-A657-CAC964A47DF1}" presName="hierChild4" presStyleCnt="0"/>
      <dgm:spPr/>
    </dgm:pt>
    <dgm:pt modelId="{339C5866-259D-354F-B5A8-E731336BEC19}" type="pres">
      <dgm:prSet presAssocID="{2F866888-7845-8B4B-8F1F-D28F82F60269}" presName="Name17" presStyleLbl="parChTrans1D3" presStyleIdx="5" presStyleCnt="7"/>
      <dgm:spPr/>
      <dgm:t>
        <a:bodyPr/>
        <a:lstStyle/>
        <a:p>
          <a:endParaRPr lang="en-US"/>
        </a:p>
      </dgm:t>
    </dgm:pt>
    <dgm:pt modelId="{33475097-15CC-4541-A204-6607ACD74FE5}" type="pres">
      <dgm:prSet presAssocID="{8BA2083F-97C0-0E42-AC39-50F941667734}" presName="hierRoot3" presStyleCnt="0"/>
      <dgm:spPr/>
    </dgm:pt>
    <dgm:pt modelId="{DAEE7A00-523B-4E43-916D-91F24AE8F47B}" type="pres">
      <dgm:prSet presAssocID="{8BA2083F-97C0-0E42-AC39-50F941667734}" presName="composite3" presStyleCnt="0"/>
      <dgm:spPr/>
    </dgm:pt>
    <dgm:pt modelId="{729A3F95-20D4-F747-96DD-019B103912E1}" type="pres">
      <dgm:prSet presAssocID="{8BA2083F-97C0-0E42-AC39-50F941667734}" presName="background3" presStyleLbl="node3" presStyleIdx="5" presStyleCnt="7"/>
      <dgm:spPr/>
    </dgm:pt>
    <dgm:pt modelId="{17C2E211-BE68-B347-80DE-F35A47A72D97}" type="pres">
      <dgm:prSet presAssocID="{8BA2083F-97C0-0E42-AC39-50F941667734}" presName="text3" presStyleLbl="fgAcc3" presStyleIdx="5" presStyleCnt="7">
        <dgm:presLayoutVars>
          <dgm:chPref val="3"/>
        </dgm:presLayoutVars>
      </dgm:prSet>
      <dgm:spPr/>
      <dgm:t>
        <a:bodyPr/>
        <a:lstStyle/>
        <a:p>
          <a:endParaRPr lang="en-US"/>
        </a:p>
      </dgm:t>
    </dgm:pt>
    <dgm:pt modelId="{A709A142-9070-7543-804A-C53C78B4E5C4}" type="pres">
      <dgm:prSet presAssocID="{8BA2083F-97C0-0E42-AC39-50F941667734}" presName="hierChild4" presStyleCnt="0"/>
      <dgm:spPr/>
    </dgm:pt>
    <dgm:pt modelId="{F869BFEB-73EB-2945-9296-40C07B97C69E}" type="pres">
      <dgm:prSet presAssocID="{FC95CABD-5FC1-BD4E-A74C-52957C933F80}" presName="Name17" presStyleLbl="parChTrans1D3" presStyleIdx="6" presStyleCnt="7"/>
      <dgm:spPr/>
      <dgm:t>
        <a:bodyPr/>
        <a:lstStyle/>
        <a:p>
          <a:endParaRPr lang="en-US"/>
        </a:p>
      </dgm:t>
    </dgm:pt>
    <dgm:pt modelId="{E269F6DE-B0D5-514F-8984-16E6464E794A}" type="pres">
      <dgm:prSet presAssocID="{C2F9F26A-F714-8740-BC1A-89954D8EE22F}" presName="hierRoot3" presStyleCnt="0"/>
      <dgm:spPr/>
    </dgm:pt>
    <dgm:pt modelId="{2EA28EBD-60BC-EB4C-8793-C3DCBBE8C7D8}" type="pres">
      <dgm:prSet presAssocID="{C2F9F26A-F714-8740-BC1A-89954D8EE22F}" presName="composite3" presStyleCnt="0"/>
      <dgm:spPr/>
    </dgm:pt>
    <dgm:pt modelId="{ED818997-1BCC-5441-889A-D18FE4098140}" type="pres">
      <dgm:prSet presAssocID="{C2F9F26A-F714-8740-BC1A-89954D8EE22F}" presName="background3" presStyleLbl="node3" presStyleIdx="6" presStyleCnt="7"/>
      <dgm:spPr/>
    </dgm:pt>
    <dgm:pt modelId="{9941954C-87AA-364F-9DC8-C6E4AE0621A9}" type="pres">
      <dgm:prSet presAssocID="{C2F9F26A-F714-8740-BC1A-89954D8EE22F}" presName="text3" presStyleLbl="fgAcc3" presStyleIdx="6" presStyleCnt="7">
        <dgm:presLayoutVars>
          <dgm:chPref val="3"/>
        </dgm:presLayoutVars>
      </dgm:prSet>
      <dgm:spPr/>
      <dgm:t>
        <a:bodyPr/>
        <a:lstStyle/>
        <a:p>
          <a:endParaRPr lang="en-US"/>
        </a:p>
      </dgm:t>
    </dgm:pt>
    <dgm:pt modelId="{FD0F19C0-27F1-EF46-8439-64FF939A9590}" type="pres">
      <dgm:prSet presAssocID="{C2F9F26A-F714-8740-BC1A-89954D8EE22F}" presName="hierChild4" presStyleCnt="0"/>
      <dgm:spPr/>
    </dgm:pt>
    <dgm:pt modelId="{56473E34-62EB-B246-82A0-6C4818AF00A0}" type="pres">
      <dgm:prSet presAssocID="{12D83375-B79C-AD41-BFEF-4F9E8592331A}" presName="Name10" presStyleLbl="parChTrans1D2" presStyleIdx="8" presStyleCnt="9"/>
      <dgm:spPr/>
      <dgm:t>
        <a:bodyPr/>
        <a:lstStyle/>
        <a:p>
          <a:endParaRPr lang="en-US"/>
        </a:p>
      </dgm:t>
    </dgm:pt>
    <dgm:pt modelId="{5D7B251A-14C8-304A-BBBB-34D88946483B}" type="pres">
      <dgm:prSet presAssocID="{A645577D-6C78-2A47-BC8D-52D3D82AE3A0}" presName="hierRoot2" presStyleCnt="0"/>
      <dgm:spPr/>
    </dgm:pt>
    <dgm:pt modelId="{7BD8D1EF-91C5-1447-952C-5B670D0551DC}" type="pres">
      <dgm:prSet presAssocID="{A645577D-6C78-2A47-BC8D-52D3D82AE3A0}" presName="composite2" presStyleCnt="0"/>
      <dgm:spPr/>
    </dgm:pt>
    <dgm:pt modelId="{11B90F25-A3AE-0C4E-9E4B-98FBAE3EFC92}" type="pres">
      <dgm:prSet presAssocID="{A645577D-6C78-2A47-BC8D-52D3D82AE3A0}" presName="background2" presStyleLbl="node2" presStyleIdx="8" presStyleCnt="9"/>
      <dgm:spPr/>
    </dgm:pt>
    <dgm:pt modelId="{D23C605B-61EB-444F-88D3-FA1CB4C67A83}" type="pres">
      <dgm:prSet presAssocID="{A645577D-6C78-2A47-BC8D-52D3D82AE3A0}" presName="text2" presStyleLbl="fgAcc2" presStyleIdx="8" presStyleCnt="9">
        <dgm:presLayoutVars>
          <dgm:chPref val="3"/>
        </dgm:presLayoutVars>
      </dgm:prSet>
      <dgm:spPr/>
      <dgm:t>
        <a:bodyPr/>
        <a:lstStyle/>
        <a:p>
          <a:endParaRPr lang="en-US"/>
        </a:p>
      </dgm:t>
    </dgm:pt>
    <dgm:pt modelId="{43A36D77-39A3-A64D-A16F-9FB4864E65ED}" type="pres">
      <dgm:prSet presAssocID="{A645577D-6C78-2A47-BC8D-52D3D82AE3A0}" presName="hierChild3" presStyleCnt="0"/>
      <dgm:spPr/>
    </dgm:pt>
  </dgm:ptLst>
  <dgm:cxnLst>
    <dgm:cxn modelId="{ABE1094D-F08A-FA4F-B2EB-71EC596645B2}" type="presOf" srcId="{77541604-7206-B748-91CA-17529FE5373B}" destId="{50BBCF8B-70C9-1143-BC60-ED5089BC7895}" srcOrd="0" destOrd="0" presId="urn:microsoft.com/office/officeart/2005/8/layout/hierarchy1"/>
    <dgm:cxn modelId="{A0D7BBD3-5C2F-A545-ACBA-73268799F793}" type="presOf" srcId="{2B6110C4-DE54-C249-84A2-D1746BF14BA3}" destId="{37585A1B-2104-1E47-A57E-ECE4F5CCEB49}" srcOrd="0" destOrd="0" presId="urn:microsoft.com/office/officeart/2005/8/layout/hierarchy1"/>
    <dgm:cxn modelId="{650B5753-7F4A-074E-B61D-BE4A6BC600D4}" srcId="{2B6110C4-DE54-C249-84A2-D1746BF14BA3}" destId="{A30D90FE-E60A-4449-A657-CAC964A47DF1}" srcOrd="4" destOrd="0" parTransId="{39FF1299-5C02-544E-B49C-FA51EFEE9596}" sibTransId="{0F2E0A76-D79F-CC4A-A413-BDCEEA4FF604}"/>
    <dgm:cxn modelId="{140A33CE-65C2-3C43-B1FF-6C3D5276B166}" srcId="{2B6110C4-DE54-C249-84A2-D1746BF14BA3}" destId="{ECA7502B-33A4-2943-BA60-575D1BAA995A}" srcOrd="0" destOrd="0" parTransId="{C57B06E5-2BB5-3945-91FB-52357177E7E8}" sibTransId="{393B12EC-5655-C948-8A4D-50CB17ABB6D4}"/>
    <dgm:cxn modelId="{433D85C3-9B33-7842-9124-BB538317614E}" type="presOf" srcId="{12D83375-B79C-AD41-BFEF-4F9E8592331A}" destId="{56473E34-62EB-B246-82A0-6C4818AF00A0}" srcOrd="0" destOrd="0" presId="urn:microsoft.com/office/officeart/2005/8/layout/hierarchy1"/>
    <dgm:cxn modelId="{BD594DDE-D01C-A94C-83A9-6F636F5A9396}" type="presOf" srcId="{C6703A92-A331-A64A-8B48-77173BDEEDA9}" destId="{4A27DC37-956D-0845-B78F-FDFB90D3B4CC}" srcOrd="0" destOrd="0" presId="urn:microsoft.com/office/officeart/2005/8/layout/hierarchy1"/>
    <dgm:cxn modelId="{E78847CF-9602-6C4F-9C99-D6669427199A}" type="presOf" srcId="{BA0D8D74-AA37-1949-B2FE-20B0CEB35708}" destId="{B52F9A13-EF1A-1445-B1F8-0DFA78441CF9}" srcOrd="0" destOrd="0" presId="urn:microsoft.com/office/officeart/2005/8/layout/hierarchy1"/>
    <dgm:cxn modelId="{35D94B64-162C-8144-8AE5-C5E7CC9C63DA}" srcId="{B932B8D1-685C-2243-9A92-F2BA615764DA}" destId="{D5AD8525-0A9C-5F43-8D2D-018D071699A1}" srcOrd="0" destOrd="0" parTransId="{FCE80413-24BC-514F-AF26-ED0226F253B2}" sibTransId="{7BC61770-0AD5-2048-861B-322F9B13755D}"/>
    <dgm:cxn modelId="{DF22C9A5-C666-9A44-9258-5A6BEAAE4950}" srcId="{2B6110C4-DE54-C249-84A2-D1746BF14BA3}" destId="{C2F9F26A-F714-8740-BC1A-89954D8EE22F}" srcOrd="6" destOrd="0" parTransId="{FC95CABD-5FC1-BD4E-A74C-52957C933F80}" sibTransId="{42E0BF42-A29D-0647-A848-1207DC2236C0}"/>
    <dgm:cxn modelId="{BDBDE228-B1C3-8046-A6B0-251ACDFE3A29}" srcId="{D5AD8525-0A9C-5F43-8D2D-018D071699A1}" destId="{81225165-AAD8-7A4F-B229-5426DA397856}" srcOrd="1" destOrd="0" parTransId="{5C42308E-B354-574D-96BB-5B6BAF50CA6B}" sibTransId="{F3DEBCA6-39F9-A343-8885-989FE1BC23D4}"/>
    <dgm:cxn modelId="{04744F15-612E-7A4C-B6BB-3F02781A2F31}" type="presOf" srcId="{D1135B39-8F49-EB4D-A866-0E8EDAF9E62D}" destId="{6BC6106A-9C86-194B-8281-75CCA3E0DE1E}" srcOrd="0" destOrd="0" presId="urn:microsoft.com/office/officeart/2005/8/layout/hierarchy1"/>
    <dgm:cxn modelId="{11A1AD5E-7D11-6049-9CA3-7D539BE0A9E3}" type="presOf" srcId="{E01539DC-96F1-C947-8045-A9A666DE09DA}" destId="{CE774281-8B53-2E4C-85CC-FDC98D7F7345}" srcOrd="0" destOrd="0" presId="urn:microsoft.com/office/officeart/2005/8/layout/hierarchy1"/>
    <dgm:cxn modelId="{A439C18B-8E10-6644-97D1-4183C4C85C09}" type="presOf" srcId="{3C65E89F-6F56-C746-8A1B-307F48AD6F6B}" destId="{83FB8AE6-109C-084C-8C3C-76E781EE194B}" srcOrd="0" destOrd="0" presId="urn:microsoft.com/office/officeart/2005/8/layout/hierarchy1"/>
    <dgm:cxn modelId="{ADB94F71-61A6-1B4B-B353-364837D36F84}" type="presOf" srcId="{AA306FFA-2582-7449-8A76-CC376DF6D062}" destId="{243F56F7-10AD-BF4D-BDD2-6A4909938B20}" srcOrd="0" destOrd="0" presId="urn:microsoft.com/office/officeart/2005/8/layout/hierarchy1"/>
    <dgm:cxn modelId="{2FA74CE6-B248-3B4C-A48C-A51FEBFF8546}" type="presOf" srcId="{048700BB-C9B1-1D4B-8BB3-658A6CFF1DF1}" destId="{59F31C9B-90D8-C04B-9DC7-3A62A7DB9CD4}" srcOrd="0" destOrd="0" presId="urn:microsoft.com/office/officeart/2005/8/layout/hierarchy1"/>
    <dgm:cxn modelId="{8DE26299-5087-474E-87C4-FA4AF89730F5}" type="presOf" srcId="{65940102-8BF2-8449-BD7C-7E2BB8C8A89D}" destId="{4AE1FC51-F167-0947-84E3-5243A4DC2F60}" srcOrd="0" destOrd="0" presId="urn:microsoft.com/office/officeart/2005/8/layout/hierarchy1"/>
    <dgm:cxn modelId="{F3898BAC-CB9E-6145-A340-302BA5DFC650}" srcId="{D5AD8525-0A9C-5F43-8D2D-018D071699A1}" destId="{4A43B38A-0B0E-6743-8F20-D0345E6CD150}" srcOrd="4" destOrd="0" parTransId="{AA306FFA-2582-7449-8A76-CC376DF6D062}" sibTransId="{70898153-A974-D642-982B-2601294832EB}"/>
    <dgm:cxn modelId="{64EFEF69-EFF6-B04C-BC5D-B3C52F149080}" srcId="{D5AD8525-0A9C-5F43-8D2D-018D071699A1}" destId="{4159D5B8-AA76-CD41-BA76-3B156535EB1D}" srcOrd="5" destOrd="0" parTransId="{E01539DC-96F1-C947-8045-A9A666DE09DA}" sibTransId="{FEF8BCB2-B816-D940-9BFD-6CF234E3D6F2}"/>
    <dgm:cxn modelId="{D0988B8B-E976-724E-93AF-EF7ACD641492}" type="presOf" srcId="{39FF1299-5C02-544E-B49C-FA51EFEE9596}" destId="{A5F4AF84-93CE-334B-A0B1-0DF3EBE584B4}" srcOrd="0" destOrd="0" presId="urn:microsoft.com/office/officeart/2005/8/layout/hierarchy1"/>
    <dgm:cxn modelId="{D7B4D5A8-2361-3042-A374-DB6FAFD85D39}" srcId="{D5AD8525-0A9C-5F43-8D2D-018D071699A1}" destId="{2B6110C4-DE54-C249-84A2-D1746BF14BA3}" srcOrd="7" destOrd="0" parTransId="{E2387F4D-A07E-2245-B109-39E6C9E38DC0}" sibTransId="{4C448772-26BF-314B-96CB-BD6DCB7857E2}"/>
    <dgm:cxn modelId="{AC8C5303-C38F-864C-B96D-31060141D22C}" srcId="{2B6110C4-DE54-C249-84A2-D1746BF14BA3}" destId="{C6655891-928D-5A47-A04B-89E143FA4C95}" srcOrd="2" destOrd="0" parTransId="{BA0D8D74-AA37-1949-B2FE-20B0CEB35708}" sibTransId="{BE91EBD0-7DA1-4046-B5F2-8B6D5E574665}"/>
    <dgm:cxn modelId="{A56CC8C9-0ED2-1B48-B005-4B7049BA552C}" type="presOf" srcId="{C2F9F26A-F714-8740-BC1A-89954D8EE22F}" destId="{9941954C-87AA-364F-9DC8-C6E4AE0621A9}" srcOrd="0" destOrd="0" presId="urn:microsoft.com/office/officeart/2005/8/layout/hierarchy1"/>
    <dgm:cxn modelId="{6CBFD4F8-85F6-5948-BD34-1F8B747CC096}" type="presOf" srcId="{54EDC608-3C86-9A43-9173-B0D87D06B212}" destId="{222AD54D-8222-A546-A64A-2FBCFD870F85}" srcOrd="0" destOrd="0" presId="urn:microsoft.com/office/officeart/2005/8/layout/hierarchy1"/>
    <dgm:cxn modelId="{AD26A1BF-56B0-7A40-BBD7-07D14E8871B0}" type="presOf" srcId="{4C54DEA6-1EE9-9E4E-A914-52B756800BE5}" destId="{897285B6-9994-1647-A64E-167C3024C020}" srcOrd="0" destOrd="0" presId="urn:microsoft.com/office/officeart/2005/8/layout/hierarchy1"/>
    <dgm:cxn modelId="{8C1AFA45-FC04-0A4A-9B21-3C85C1E333C8}" type="presOf" srcId="{A30D90FE-E60A-4449-A657-CAC964A47DF1}" destId="{FC7F29FB-7B8A-F64C-B1EB-FD8877B289C5}" srcOrd="0" destOrd="0" presId="urn:microsoft.com/office/officeart/2005/8/layout/hierarchy1"/>
    <dgm:cxn modelId="{10FC025F-3A24-2C49-A031-B2C094BF8B7F}" type="presOf" srcId="{C3D72C33-F9F5-404A-82A2-A9E0BA5132A3}" destId="{05194E03-96C8-4146-A426-14F37A62A633}" srcOrd="0" destOrd="0" presId="urn:microsoft.com/office/officeart/2005/8/layout/hierarchy1"/>
    <dgm:cxn modelId="{265A5BC8-DB2E-6B4E-BEC5-2E4084F282A7}" type="presOf" srcId="{4159D5B8-AA76-CD41-BA76-3B156535EB1D}" destId="{45EEBDCE-26B9-B045-8ECD-2F2F57ADB543}" srcOrd="0" destOrd="0" presId="urn:microsoft.com/office/officeart/2005/8/layout/hierarchy1"/>
    <dgm:cxn modelId="{12F4FA1E-2530-CC40-AD41-6E7803E4BACE}" srcId="{2B6110C4-DE54-C249-84A2-D1746BF14BA3}" destId="{D1135B39-8F49-EB4D-A866-0E8EDAF9E62D}" srcOrd="3" destOrd="0" parTransId="{048700BB-C9B1-1D4B-8BB3-658A6CFF1DF1}" sibTransId="{D8C38530-1601-394E-82B5-7C64B364B44F}"/>
    <dgm:cxn modelId="{0D9E3030-4B0C-CF4C-9CC5-C05179361E7B}" type="presOf" srcId="{2F866888-7845-8B4B-8F1F-D28F82F60269}" destId="{339C5866-259D-354F-B5A8-E731336BEC19}" srcOrd="0" destOrd="0" presId="urn:microsoft.com/office/officeart/2005/8/layout/hierarchy1"/>
    <dgm:cxn modelId="{6B6DE760-3F87-E14D-9513-8B158A1AD9D4}" type="presOf" srcId="{8BA2083F-97C0-0E42-AC39-50F941667734}" destId="{17C2E211-BE68-B347-80DE-F35A47A72D97}" srcOrd="0" destOrd="0" presId="urn:microsoft.com/office/officeart/2005/8/layout/hierarchy1"/>
    <dgm:cxn modelId="{ECE0AC20-D4BA-4543-86D7-A017EE6CB7B0}" type="presOf" srcId="{E2387F4D-A07E-2245-B109-39E6C9E38DC0}" destId="{035D8C62-17C9-DF4A-A74E-A2B4AEC72489}" srcOrd="0" destOrd="0" presId="urn:microsoft.com/office/officeart/2005/8/layout/hierarchy1"/>
    <dgm:cxn modelId="{A67306A1-99AB-314C-BB53-10ACE48623C2}" type="presOf" srcId="{4A43B38A-0B0E-6743-8F20-D0345E6CD150}" destId="{E705793C-AB28-0F4D-874B-AA203DB1FC6A}" srcOrd="0" destOrd="0" presId="urn:microsoft.com/office/officeart/2005/8/layout/hierarchy1"/>
    <dgm:cxn modelId="{A84814CB-1EB0-144A-A561-4FE3747D64F9}" type="presOf" srcId="{ECA7502B-33A4-2943-BA60-575D1BAA995A}" destId="{13539B19-8074-7049-909D-51DCDD4F787C}" srcOrd="0" destOrd="0" presId="urn:microsoft.com/office/officeart/2005/8/layout/hierarchy1"/>
    <dgm:cxn modelId="{14220DA8-B246-3141-AD43-A6589DF323E8}" type="presOf" srcId="{47D83E08-0623-3C4C-9289-0096C9130E32}" destId="{B1064D90-5A07-4149-BB66-B45C5E3BE934}" srcOrd="0" destOrd="0" presId="urn:microsoft.com/office/officeart/2005/8/layout/hierarchy1"/>
    <dgm:cxn modelId="{7D9E2053-55FA-E24D-99F8-75DBFC82C1A8}" srcId="{2B6110C4-DE54-C249-84A2-D1746BF14BA3}" destId="{8BA2083F-97C0-0E42-AC39-50F941667734}" srcOrd="5" destOrd="0" parTransId="{2F866888-7845-8B4B-8F1F-D28F82F60269}" sibTransId="{234277B5-790E-8341-9A78-A5BDC98D4CDF}"/>
    <dgm:cxn modelId="{F566DA1B-17D5-BC4B-BAA8-26B5FD38DCBF}" type="presOf" srcId="{5C42308E-B354-574D-96BB-5B6BAF50CA6B}" destId="{30E679A3-9A67-D942-B430-93822837B35A}" srcOrd="0" destOrd="0" presId="urn:microsoft.com/office/officeart/2005/8/layout/hierarchy1"/>
    <dgm:cxn modelId="{BCDEE6C0-867B-D74D-B28E-3B177F1483B4}" type="presOf" srcId="{C6655891-928D-5A47-A04B-89E143FA4C95}" destId="{A56876F4-1E62-944D-B711-2FEC5C7E4DAB}" srcOrd="0" destOrd="0" presId="urn:microsoft.com/office/officeart/2005/8/layout/hierarchy1"/>
    <dgm:cxn modelId="{281BD9A3-D453-C241-92FB-7D1075CF841E}" srcId="{D5AD8525-0A9C-5F43-8D2D-018D071699A1}" destId="{FC0F5282-466D-B34C-9785-98C574DA87E1}" srcOrd="0" destOrd="0" parTransId="{C3D72C33-F9F5-404A-82A2-A9E0BA5132A3}" sibTransId="{34C60DFD-32BF-5740-AF97-FF596BAFB971}"/>
    <dgm:cxn modelId="{23091691-3D41-2B40-BBFA-B79B925E38A4}" srcId="{D5AD8525-0A9C-5F43-8D2D-018D071699A1}" destId="{C1F59DE3-23FF-0144-A5C9-B13D2AA55F72}" srcOrd="6" destOrd="0" parTransId="{65940102-8BF2-8449-BD7C-7E2BB8C8A89D}" sibTransId="{7883D3B1-65B6-6A4E-81C1-9BD36DF7DEFE}"/>
    <dgm:cxn modelId="{3E56923D-7C56-5842-8911-BE4AC4AB3B72}" type="presOf" srcId="{FC0F5282-466D-B34C-9785-98C574DA87E1}" destId="{07B70E8F-9894-CC40-A004-2A95B5A89A8D}" srcOrd="0" destOrd="0" presId="urn:microsoft.com/office/officeart/2005/8/layout/hierarchy1"/>
    <dgm:cxn modelId="{2A5EFDA9-5799-874F-9E89-7E609A88A515}" type="presOf" srcId="{A645577D-6C78-2A47-BC8D-52D3D82AE3A0}" destId="{D23C605B-61EB-444F-88D3-FA1CB4C67A83}" srcOrd="0" destOrd="0" presId="urn:microsoft.com/office/officeart/2005/8/layout/hierarchy1"/>
    <dgm:cxn modelId="{70097737-E2A7-D44D-AC65-504AE2A634CF}" type="presOf" srcId="{C1F59DE3-23FF-0144-A5C9-B13D2AA55F72}" destId="{258CADBA-8765-EB48-A771-D2B5F04E4A9A}" srcOrd="0" destOrd="0" presId="urn:microsoft.com/office/officeart/2005/8/layout/hierarchy1"/>
    <dgm:cxn modelId="{B76DD220-BFEA-0549-9B3C-45CA1C996356}" type="presOf" srcId="{FC95CABD-5FC1-BD4E-A74C-52957C933F80}" destId="{F869BFEB-73EB-2945-9296-40C07B97C69E}" srcOrd="0" destOrd="0" presId="urn:microsoft.com/office/officeart/2005/8/layout/hierarchy1"/>
    <dgm:cxn modelId="{461AC87C-008F-9B4D-9AF6-426D86B8C354}" srcId="{D5AD8525-0A9C-5F43-8D2D-018D071699A1}" destId="{C6703A92-A331-A64A-8B48-77173BDEEDA9}" srcOrd="3" destOrd="0" parTransId="{47D83E08-0623-3C4C-9289-0096C9130E32}" sibTransId="{38CB4348-ECCD-AD4D-B77E-E9DB1B291C39}"/>
    <dgm:cxn modelId="{B217008C-A01C-4142-9375-C2AFCD6E8B7A}" type="presOf" srcId="{C57B06E5-2BB5-3945-91FB-52357177E7E8}" destId="{D1225C24-E272-AF4A-8A1D-2D5634AE744C}" srcOrd="0" destOrd="0" presId="urn:microsoft.com/office/officeart/2005/8/layout/hierarchy1"/>
    <dgm:cxn modelId="{DD61C890-D2B0-874F-BD94-4B0E3CBE08CF}" type="presOf" srcId="{81225165-AAD8-7A4F-B229-5426DA397856}" destId="{2EF8D32A-8F8D-3B48-8638-5AD9B5E1725C}" srcOrd="0" destOrd="0" presId="urn:microsoft.com/office/officeart/2005/8/layout/hierarchy1"/>
    <dgm:cxn modelId="{E5B5C2FE-8905-9246-9FCD-3836269ED307}" srcId="{D5AD8525-0A9C-5F43-8D2D-018D071699A1}" destId="{3C65E89F-6F56-C746-8A1B-307F48AD6F6B}" srcOrd="2" destOrd="0" parTransId="{4C54DEA6-1EE9-9E4E-A914-52B756800BE5}" sibTransId="{BCEAF42D-BE13-D44E-97B6-A2209DA06ACD}"/>
    <dgm:cxn modelId="{44AF6602-D3F3-FD4C-889F-1EEE1560E231}" type="presOf" srcId="{D5AD8525-0A9C-5F43-8D2D-018D071699A1}" destId="{FBDCFBB0-1654-394E-A4B6-F452F0FED3DB}" srcOrd="0" destOrd="0" presId="urn:microsoft.com/office/officeart/2005/8/layout/hierarchy1"/>
    <dgm:cxn modelId="{048395AE-F78D-E641-A95D-A4ED3A8C83DC}" type="presOf" srcId="{B932B8D1-685C-2243-9A92-F2BA615764DA}" destId="{F12A2BB9-1575-A745-83FE-6B6FD4544093}" srcOrd="0" destOrd="0" presId="urn:microsoft.com/office/officeart/2005/8/layout/hierarchy1"/>
    <dgm:cxn modelId="{87958613-6AE0-3241-8762-66347B4D10D4}" srcId="{D5AD8525-0A9C-5F43-8D2D-018D071699A1}" destId="{A645577D-6C78-2A47-BC8D-52D3D82AE3A0}" srcOrd="8" destOrd="0" parTransId="{12D83375-B79C-AD41-BFEF-4F9E8592331A}" sibTransId="{429C150A-99E0-9040-8240-DEA0BC96FE76}"/>
    <dgm:cxn modelId="{6CC25C41-DCEF-B248-ACDC-5FFB7FA8F1E4}" srcId="{2B6110C4-DE54-C249-84A2-D1746BF14BA3}" destId="{54EDC608-3C86-9A43-9173-B0D87D06B212}" srcOrd="1" destOrd="0" parTransId="{77541604-7206-B748-91CA-17529FE5373B}" sibTransId="{8ABC3933-6200-BE4D-853C-4B8954D83E3F}"/>
    <dgm:cxn modelId="{C7B702D9-FF66-C244-BC41-15C0970CC5BB}" type="presParOf" srcId="{F12A2BB9-1575-A745-83FE-6B6FD4544093}" destId="{C3372D6C-D89C-4B4A-8497-911BF789528E}" srcOrd="0" destOrd="0" presId="urn:microsoft.com/office/officeart/2005/8/layout/hierarchy1"/>
    <dgm:cxn modelId="{C56D5C64-372A-C24C-80FF-ADE738758417}" type="presParOf" srcId="{C3372D6C-D89C-4B4A-8497-911BF789528E}" destId="{F2EFDF26-1F48-3F49-849C-DFA7969D8264}" srcOrd="0" destOrd="0" presId="urn:microsoft.com/office/officeart/2005/8/layout/hierarchy1"/>
    <dgm:cxn modelId="{9C7E9F0D-EFA9-7A43-8D75-A6CD368B00EC}" type="presParOf" srcId="{F2EFDF26-1F48-3F49-849C-DFA7969D8264}" destId="{6AE14812-13AA-624B-B73A-7AA4E726FAF7}" srcOrd="0" destOrd="0" presId="urn:microsoft.com/office/officeart/2005/8/layout/hierarchy1"/>
    <dgm:cxn modelId="{7D3EE156-928B-8042-818A-B37E2C3CC9B2}" type="presParOf" srcId="{F2EFDF26-1F48-3F49-849C-DFA7969D8264}" destId="{FBDCFBB0-1654-394E-A4B6-F452F0FED3DB}" srcOrd="1" destOrd="0" presId="urn:microsoft.com/office/officeart/2005/8/layout/hierarchy1"/>
    <dgm:cxn modelId="{CA6EC538-0B95-6C44-8B4C-1C2D667A6122}" type="presParOf" srcId="{C3372D6C-D89C-4B4A-8497-911BF789528E}" destId="{8998E8A8-63D5-1C4C-8507-4679E2288023}" srcOrd="1" destOrd="0" presId="urn:microsoft.com/office/officeart/2005/8/layout/hierarchy1"/>
    <dgm:cxn modelId="{0087DD7B-5FBB-174A-B77F-5113346FDA12}" type="presParOf" srcId="{8998E8A8-63D5-1C4C-8507-4679E2288023}" destId="{05194E03-96C8-4146-A426-14F37A62A633}" srcOrd="0" destOrd="0" presId="urn:microsoft.com/office/officeart/2005/8/layout/hierarchy1"/>
    <dgm:cxn modelId="{BEA296C8-7D09-8D4D-816C-DA9AF024C6F1}" type="presParOf" srcId="{8998E8A8-63D5-1C4C-8507-4679E2288023}" destId="{303AD919-B72B-6142-B760-082C6CB657A9}" srcOrd="1" destOrd="0" presId="urn:microsoft.com/office/officeart/2005/8/layout/hierarchy1"/>
    <dgm:cxn modelId="{6787D183-1B05-6347-B344-886373C58A40}" type="presParOf" srcId="{303AD919-B72B-6142-B760-082C6CB657A9}" destId="{6FF7E940-35EC-3943-9637-E0992E267626}" srcOrd="0" destOrd="0" presId="urn:microsoft.com/office/officeart/2005/8/layout/hierarchy1"/>
    <dgm:cxn modelId="{059CEA48-FD96-7841-89A4-44711FF91F73}" type="presParOf" srcId="{6FF7E940-35EC-3943-9637-E0992E267626}" destId="{080C438B-0599-1B4F-A8BE-F3CB90A503C2}" srcOrd="0" destOrd="0" presId="urn:microsoft.com/office/officeart/2005/8/layout/hierarchy1"/>
    <dgm:cxn modelId="{3B9CF1B6-C531-6B40-BE07-553C29A16426}" type="presParOf" srcId="{6FF7E940-35EC-3943-9637-E0992E267626}" destId="{07B70E8F-9894-CC40-A004-2A95B5A89A8D}" srcOrd="1" destOrd="0" presId="urn:microsoft.com/office/officeart/2005/8/layout/hierarchy1"/>
    <dgm:cxn modelId="{31D56107-D795-8B41-B824-CC6CC3E33ED2}" type="presParOf" srcId="{303AD919-B72B-6142-B760-082C6CB657A9}" destId="{48B26B3B-6A8D-7846-B15A-7A22FB77C3B0}" srcOrd="1" destOrd="0" presId="urn:microsoft.com/office/officeart/2005/8/layout/hierarchy1"/>
    <dgm:cxn modelId="{C8A50EB7-B178-9C43-B865-5934DE83CF6C}" type="presParOf" srcId="{8998E8A8-63D5-1C4C-8507-4679E2288023}" destId="{30E679A3-9A67-D942-B430-93822837B35A}" srcOrd="2" destOrd="0" presId="urn:microsoft.com/office/officeart/2005/8/layout/hierarchy1"/>
    <dgm:cxn modelId="{C208E553-3040-114A-BE9D-BB663ACECA3F}" type="presParOf" srcId="{8998E8A8-63D5-1C4C-8507-4679E2288023}" destId="{E12CE691-AADF-264B-9B83-C7970D24247B}" srcOrd="3" destOrd="0" presId="urn:microsoft.com/office/officeart/2005/8/layout/hierarchy1"/>
    <dgm:cxn modelId="{33E2C065-46C9-CF47-955F-3AEADB4C4CED}" type="presParOf" srcId="{E12CE691-AADF-264B-9B83-C7970D24247B}" destId="{378B1706-A1DA-844C-BE0E-00E4061C6A42}" srcOrd="0" destOrd="0" presId="urn:microsoft.com/office/officeart/2005/8/layout/hierarchy1"/>
    <dgm:cxn modelId="{9345D173-7CA6-C546-AC55-42EA0FDCD4AE}" type="presParOf" srcId="{378B1706-A1DA-844C-BE0E-00E4061C6A42}" destId="{213475F7-A7AC-8B46-AC06-BF3A6DE22543}" srcOrd="0" destOrd="0" presId="urn:microsoft.com/office/officeart/2005/8/layout/hierarchy1"/>
    <dgm:cxn modelId="{DAF7B05E-131E-5D45-9FF8-9988F60BE645}" type="presParOf" srcId="{378B1706-A1DA-844C-BE0E-00E4061C6A42}" destId="{2EF8D32A-8F8D-3B48-8638-5AD9B5E1725C}" srcOrd="1" destOrd="0" presId="urn:microsoft.com/office/officeart/2005/8/layout/hierarchy1"/>
    <dgm:cxn modelId="{FE39A0BA-E902-AB4C-B579-96D6FA253D1F}" type="presParOf" srcId="{E12CE691-AADF-264B-9B83-C7970D24247B}" destId="{8054EA5F-9B6F-9E4B-A5AE-515C9FF3F4ED}" srcOrd="1" destOrd="0" presId="urn:microsoft.com/office/officeart/2005/8/layout/hierarchy1"/>
    <dgm:cxn modelId="{E42E7480-EB75-1641-B1F8-E30A1E6C0F76}" type="presParOf" srcId="{8998E8A8-63D5-1C4C-8507-4679E2288023}" destId="{897285B6-9994-1647-A64E-167C3024C020}" srcOrd="4" destOrd="0" presId="urn:microsoft.com/office/officeart/2005/8/layout/hierarchy1"/>
    <dgm:cxn modelId="{14806375-4A02-3D40-92B8-17389D5E1148}" type="presParOf" srcId="{8998E8A8-63D5-1C4C-8507-4679E2288023}" destId="{260507B5-76D7-AA4E-ABEF-1374DBB40EE9}" srcOrd="5" destOrd="0" presId="urn:microsoft.com/office/officeart/2005/8/layout/hierarchy1"/>
    <dgm:cxn modelId="{BBD64F87-2C25-894A-B9D4-497771D1BFE8}" type="presParOf" srcId="{260507B5-76D7-AA4E-ABEF-1374DBB40EE9}" destId="{6EFCEA9B-584C-ED4D-BB75-4BB5FF527A39}" srcOrd="0" destOrd="0" presId="urn:microsoft.com/office/officeart/2005/8/layout/hierarchy1"/>
    <dgm:cxn modelId="{A624DAFA-FD4B-F749-A565-B03D9DBBF2E4}" type="presParOf" srcId="{6EFCEA9B-584C-ED4D-BB75-4BB5FF527A39}" destId="{945E3754-754B-B44A-855D-5A6F3017933A}" srcOrd="0" destOrd="0" presId="urn:microsoft.com/office/officeart/2005/8/layout/hierarchy1"/>
    <dgm:cxn modelId="{6867FF5C-F58A-DF48-B265-F32B730C937F}" type="presParOf" srcId="{6EFCEA9B-584C-ED4D-BB75-4BB5FF527A39}" destId="{83FB8AE6-109C-084C-8C3C-76E781EE194B}" srcOrd="1" destOrd="0" presId="urn:microsoft.com/office/officeart/2005/8/layout/hierarchy1"/>
    <dgm:cxn modelId="{89E42515-8506-184C-AF87-9149344BD31C}" type="presParOf" srcId="{260507B5-76D7-AA4E-ABEF-1374DBB40EE9}" destId="{A2CFE8A4-1FEE-9940-9E8F-CEABFAA0BE21}" srcOrd="1" destOrd="0" presId="urn:microsoft.com/office/officeart/2005/8/layout/hierarchy1"/>
    <dgm:cxn modelId="{9BC7D7D3-58D6-F74C-9C83-D7F2F8FDF47A}" type="presParOf" srcId="{8998E8A8-63D5-1C4C-8507-4679E2288023}" destId="{B1064D90-5A07-4149-BB66-B45C5E3BE934}" srcOrd="6" destOrd="0" presId="urn:microsoft.com/office/officeart/2005/8/layout/hierarchy1"/>
    <dgm:cxn modelId="{FC517ADA-ABA2-3544-AB5A-B1F7F1A972D5}" type="presParOf" srcId="{8998E8A8-63D5-1C4C-8507-4679E2288023}" destId="{F1C71BBF-2B2F-7E45-9898-35006FB8572F}" srcOrd="7" destOrd="0" presId="urn:microsoft.com/office/officeart/2005/8/layout/hierarchy1"/>
    <dgm:cxn modelId="{BCBF9402-4370-CC45-98AC-F2F9F52FE3C6}" type="presParOf" srcId="{F1C71BBF-2B2F-7E45-9898-35006FB8572F}" destId="{2F5BF24D-4EFD-B44A-9654-FDFFACDFD976}" srcOrd="0" destOrd="0" presId="urn:microsoft.com/office/officeart/2005/8/layout/hierarchy1"/>
    <dgm:cxn modelId="{5B619686-2613-CB43-9696-0F2E0B96A4AD}" type="presParOf" srcId="{2F5BF24D-4EFD-B44A-9654-FDFFACDFD976}" destId="{8E38FA05-97F9-1144-B832-601F9EA29172}" srcOrd="0" destOrd="0" presId="urn:microsoft.com/office/officeart/2005/8/layout/hierarchy1"/>
    <dgm:cxn modelId="{D080E891-B317-6745-8FCE-F979313BDD76}" type="presParOf" srcId="{2F5BF24D-4EFD-B44A-9654-FDFFACDFD976}" destId="{4A27DC37-956D-0845-B78F-FDFB90D3B4CC}" srcOrd="1" destOrd="0" presId="urn:microsoft.com/office/officeart/2005/8/layout/hierarchy1"/>
    <dgm:cxn modelId="{115C5079-2E2E-DA47-8E91-0E06AC8219E3}" type="presParOf" srcId="{F1C71BBF-2B2F-7E45-9898-35006FB8572F}" destId="{54B5219F-3533-AB44-84D4-A7B016531C37}" srcOrd="1" destOrd="0" presId="urn:microsoft.com/office/officeart/2005/8/layout/hierarchy1"/>
    <dgm:cxn modelId="{C23F2367-31B5-F644-A8D4-1EE0C2F99AFC}" type="presParOf" srcId="{8998E8A8-63D5-1C4C-8507-4679E2288023}" destId="{243F56F7-10AD-BF4D-BDD2-6A4909938B20}" srcOrd="8" destOrd="0" presId="urn:microsoft.com/office/officeart/2005/8/layout/hierarchy1"/>
    <dgm:cxn modelId="{41BB9A6B-FA80-AD43-9BDF-AEF5B33F2B6A}" type="presParOf" srcId="{8998E8A8-63D5-1C4C-8507-4679E2288023}" destId="{DC89C0D9-6FF7-CE4B-99DA-495C03EBB923}" srcOrd="9" destOrd="0" presId="urn:microsoft.com/office/officeart/2005/8/layout/hierarchy1"/>
    <dgm:cxn modelId="{4B476A32-5662-E44F-B91E-405AC2513B94}" type="presParOf" srcId="{DC89C0D9-6FF7-CE4B-99DA-495C03EBB923}" destId="{84AF9353-6286-DE45-B9BB-1F4F91B2DFE7}" srcOrd="0" destOrd="0" presId="urn:microsoft.com/office/officeart/2005/8/layout/hierarchy1"/>
    <dgm:cxn modelId="{CC296F68-4902-C546-8076-444EB1F21F0D}" type="presParOf" srcId="{84AF9353-6286-DE45-B9BB-1F4F91B2DFE7}" destId="{57196B02-9A0B-4446-A862-058983FB05A8}" srcOrd="0" destOrd="0" presId="urn:microsoft.com/office/officeart/2005/8/layout/hierarchy1"/>
    <dgm:cxn modelId="{8DDEA38A-153D-B04A-85B9-8B31708CF201}" type="presParOf" srcId="{84AF9353-6286-DE45-B9BB-1F4F91B2DFE7}" destId="{E705793C-AB28-0F4D-874B-AA203DB1FC6A}" srcOrd="1" destOrd="0" presId="urn:microsoft.com/office/officeart/2005/8/layout/hierarchy1"/>
    <dgm:cxn modelId="{F12C4842-1FDD-1140-B2B2-E5854DDDAFCB}" type="presParOf" srcId="{DC89C0D9-6FF7-CE4B-99DA-495C03EBB923}" destId="{10AC0D24-00E5-A946-AA08-E2A7EA138874}" srcOrd="1" destOrd="0" presId="urn:microsoft.com/office/officeart/2005/8/layout/hierarchy1"/>
    <dgm:cxn modelId="{9C52B580-1A92-0F4C-A81B-A9E4A1D055DF}" type="presParOf" srcId="{8998E8A8-63D5-1C4C-8507-4679E2288023}" destId="{CE774281-8B53-2E4C-85CC-FDC98D7F7345}" srcOrd="10" destOrd="0" presId="urn:microsoft.com/office/officeart/2005/8/layout/hierarchy1"/>
    <dgm:cxn modelId="{890F21CF-7BE8-0C4B-86EB-1F80BBD85FF9}" type="presParOf" srcId="{8998E8A8-63D5-1C4C-8507-4679E2288023}" destId="{51B313C4-D368-9A40-911C-CB31AEA48089}" srcOrd="11" destOrd="0" presId="urn:microsoft.com/office/officeart/2005/8/layout/hierarchy1"/>
    <dgm:cxn modelId="{D5147A29-FB0F-1346-ACB6-40EAE4D40031}" type="presParOf" srcId="{51B313C4-D368-9A40-911C-CB31AEA48089}" destId="{8C0B0031-7E09-0F4D-8BC3-9E7E772C6875}" srcOrd="0" destOrd="0" presId="urn:microsoft.com/office/officeart/2005/8/layout/hierarchy1"/>
    <dgm:cxn modelId="{FF624DA4-D139-E840-B490-C93CB4F15045}" type="presParOf" srcId="{8C0B0031-7E09-0F4D-8BC3-9E7E772C6875}" destId="{2329BE03-63F0-6F4F-9E5B-22F316D91043}" srcOrd="0" destOrd="0" presId="urn:microsoft.com/office/officeart/2005/8/layout/hierarchy1"/>
    <dgm:cxn modelId="{96847132-B816-E444-99AE-0F619216F42D}" type="presParOf" srcId="{8C0B0031-7E09-0F4D-8BC3-9E7E772C6875}" destId="{45EEBDCE-26B9-B045-8ECD-2F2F57ADB543}" srcOrd="1" destOrd="0" presId="urn:microsoft.com/office/officeart/2005/8/layout/hierarchy1"/>
    <dgm:cxn modelId="{AE357A00-7355-0743-86BA-F0C410435F6D}" type="presParOf" srcId="{51B313C4-D368-9A40-911C-CB31AEA48089}" destId="{173D9088-F3DF-C642-9290-11614815D3A9}" srcOrd="1" destOrd="0" presId="urn:microsoft.com/office/officeart/2005/8/layout/hierarchy1"/>
    <dgm:cxn modelId="{187CC18A-DA2C-D242-999A-63C1CDFF8C14}" type="presParOf" srcId="{8998E8A8-63D5-1C4C-8507-4679E2288023}" destId="{4AE1FC51-F167-0947-84E3-5243A4DC2F60}" srcOrd="12" destOrd="0" presId="urn:microsoft.com/office/officeart/2005/8/layout/hierarchy1"/>
    <dgm:cxn modelId="{79B118DF-87F3-B94F-9C04-3F0C83567422}" type="presParOf" srcId="{8998E8A8-63D5-1C4C-8507-4679E2288023}" destId="{2951B418-0FC0-FB40-89E2-E6B91E3BB451}" srcOrd="13" destOrd="0" presId="urn:microsoft.com/office/officeart/2005/8/layout/hierarchy1"/>
    <dgm:cxn modelId="{8B5BCD61-9E08-5A43-857F-5E4FA43FFFCE}" type="presParOf" srcId="{2951B418-0FC0-FB40-89E2-E6B91E3BB451}" destId="{8DB891E4-97A7-1845-AECE-2B25FB5C57FA}" srcOrd="0" destOrd="0" presId="urn:microsoft.com/office/officeart/2005/8/layout/hierarchy1"/>
    <dgm:cxn modelId="{174FBBE0-DA72-E14A-8C1B-FE12C25D5720}" type="presParOf" srcId="{8DB891E4-97A7-1845-AECE-2B25FB5C57FA}" destId="{00F065D5-4812-AC41-8044-8A85A4D5E324}" srcOrd="0" destOrd="0" presId="urn:microsoft.com/office/officeart/2005/8/layout/hierarchy1"/>
    <dgm:cxn modelId="{FCC00DEA-DC3B-6E45-9562-214CFEB55833}" type="presParOf" srcId="{8DB891E4-97A7-1845-AECE-2B25FB5C57FA}" destId="{258CADBA-8765-EB48-A771-D2B5F04E4A9A}" srcOrd="1" destOrd="0" presId="urn:microsoft.com/office/officeart/2005/8/layout/hierarchy1"/>
    <dgm:cxn modelId="{EB406B90-4B88-A24E-9642-B7A4E7E80349}" type="presParOf" srcId="{2951B418-0FC0-FB40-89E2-E6B91E3BB451}" destId="{4E10BFA4-0FDD-6E47-BEF1-8D46D6F5D5E1}" srcOrd="1" destOrd="0" presId="urn:microsoft.com/office/officeart/2005/8/layout/hierarchy1"/>
    <dgm:cxn modelId="{34298553-32DD-E444-AA89-4D7DADE954F6}" type="presParOf" srcId="{8998E8A8-63D5-1C4C-8507-4679E2288023}" destId="{035D8C62-17C9-DF4A-A74E-A2B4AEC72489}" srcOrd="14" destOrd="0" presId="urn:microsoft.com/office/officeart/2005/8/layout/hierarchy1"/>
    <dgm:cxn modelId="{B7380B0F-07E5-6E48-9318-5C04ABD78EBB}" type="presParOf" srcId="{8998E8A8-63D5-1C4C-8507-4679E2288023}" destId="{1FBC7104-9555-3944-B017-344A6A3D64C4}" srcOrd="15" destOrd="0" presId="urn:microsoft.com/office/officeart/2005/8/layout/hierarchy1"/>
    <dgm:cxn modelId="{9BD1B321-CABF-0046-B46C-5F5576FDF2A4}" type="presParOf" srcId="{1FBC7104-9555-3944-B017-344A6A3D64C4}" destId="{77AF75B0-AD4F-F045-8286-FAB58D375A2C}" srcOrd="0" destOrd="0" presId="urn:microsoft.com/office/officeart/2005/8/layout/hierarchy1"/>
    <dgm:cxn modelId="{C433E64D-BD5A-3340-ACE9-B876C7E393EF}" type="presParOf" srcId="{77AF75B0-AD4F-F045-8286-FAB58D375A2C}" destId="{78F25EE8-DBDA-544A-9609-79447E094129}" srcOrd="0" destOrd="0" presId="urn:microsoft.com/office/officeart/2005/8/layout/hierarchy1"/>
    <dgm:cxn modelId="{235D7935-3F54-4B4F-8ADC-20726237A11D}" type="presParOf" srcId="{77AF75B0-AD4F-F045-8286-FAB58D375A2C}" destId="{37585A1B-2104-1E47-A57E-ECE4F5CCEB49}" srcOrd="1" destOrd="0" presId="urn:microsoft.com/office/officeart/2005/8/layout/hierarchy1"/>
    <dgm:cxn modelId="{A5AF96DB-047B-0048-ADFC-AF154221A4E9}" type="presParOf" srcId="{1FBC7104-9555-3944-B017-344A6A3D64C4}" destId="{630D4527-9869-6243-8F9B-4136CA6B9ACD}" srcOrd="1" destOrd="0" presId="urn:microsoft.com/office/officeart/2005/8/layout/hierarchy1"/>
    <dgm:cxn modelId="{C3113B92-764C-E341-A95D-59D0C043866B}" type="presParOf" srcId="{630D4527-9869-6243-8F9B-4136CA6B9ACD}" destId="{D1225C24-E272-AF4A-8A1D-2D5634AE744C}" srcOrd="0" destOrd="0" presId="urn:microsoft.com/office/officeart/2005/8/layout/hierarchy1"/>
    <dgm:cxn modelId="{9DCE945D-9CF0-AE49-8CC3-0089B4EAD835}" type="presParOf" srcId="{630D4527-9869-6243-8F9B-4136CA6B9ACD}" destId="{A49FDAE0-276B-064C-B228-FE38A018FCB5}" srcOrd="1" destOrd="0" presId="urn:microsoft.com/office/officeart/2005/8/layout/hierarchy1"/>
    <dgm:cxn modelId="{F19E50E4-EA57-D749-AF50-EBFE76EDEE58}" type="presParOf" srcId="{A49FDAE0-276B-064C-B228-FE38A018FCB5}" destId="{1D4176FD-155C-C847-9B80-E8C62BF8EEB5}" srcOrd="0" destOrd="0" presId="urn:microsoft.com/office/officeart/2005/8/layout/hierarchy1"/>
    <dgm:cxn modelId="{AD27E9B7-E16D-CD46-8AA3-77ED928BC16B}" type="presParOf" srcId="{1D4176FD-155C-C847-9B80-E8C62BF8EEB5}" destId="{21886E74-EE89-1241-AD60-B79EF6368D9E}" srcOrd="0" destOrd="0" presId="urn:microsoft.com/office/officeart/2005/8/layout/hierarchy1"/>
    <dgm:cxn modelId="{CD5DD611-0B1F-6F4E-9664-5A58D6D01B30}" type="presParOf" srcId="{1D4176FD-155C-C847-9B80-E8C62BF8EEB5}" destId="{13539B19-8074-7049-909D-51DCDD4F787C}" srcOrd="1" destOrd="0" presId="urn:microsoft.com/office/officeart/2005/8/layout/hierarchy1"/>
    <dgm:cxn modelId="{1632B40B-3DF7-5548-83D0-0780F9D3F14C}" type="presParOf" srcId="{A49FDAE0-276B-064C-B228-FE38A018FCB5}" destId="{83BD2C22-3B79-6440-8580-51A7A4B3D5C0}" srcOrd="1" destOrd="0" presId="urn:microsoft.com/office/officeart/2005/8/layout/hierarchy1"/>
    <dgm:cxn modelId="{7798D772-1721-5F49-BE73-518B539B80E9}" type="presParOf" srcId="{630D4527-9869-6243-8F9B-4136CA6B9ACD}" destId="{50BBCF8B-70C9-1143-BC60-ED5089BC7895}" srcOrd="2" destOrd="0" presId="urn:microsoft.com/office/officeart/2005/8/layout/hierarchy1"/>
    <dgm:cxn modelId="{F06804C9-BB64-BB4C-A61A-DDE7152913E2}" type="presParOf" srcId="{630D4527-9869-6243-8F9B-4136CA6B9ACD}" destId="{E82CC472-5E32-8B41-BBA4-CE1B0AFA6003}" srcOrd="3" destOrd="0" presId="urn:microsoft.com/office/officeart/2005/8/layout/hierarchy1"/>
    <dgm:cxn modelId="{F4824284-1D5B-D94B-9F4A-9404A977CC54}" type="presParOf" srcId="{E82CC472-5E32-8B41-BBA4-CE1B0AFA6003}" destId="{317A6B75-0784-194D-A35B-A30B0998AF64}" srcOrd="0" destOrd="0" presId="urn:microsoft.com/office/officeart/2005/8/layout/hierarchy1"/>
    <dgm:cxn modelId="{E29AB894-A66F-EE48-9110-4BDDCFA9D707}" type="presParOf" srcId="{317A6B75-0784-194D-A35B-A30B0998AF64}" destId="{67905308-DFD3-814C-B0CE-7CACDFDC10EF}" srcOrd="0" destOrd="0" presId="urn:microsoft.com/office/officeart/2005/8/layout/hierarchy1"/>
    <dgm:cxn modelId="{D535DC03-3C81-1D46-9E28-D97732134EF2}" type="presParOf" srcId="{317A6B75-0784-194D-A35B-A30B0998AF64}" destId="{222AD54D-8222-A546-A64A-2FBCFD870F85}" srcOrd="1" destOrd="0" presId="urn:microsoft.com/office/officeart/2005/8/layout/hierarchy1"/>
    <dgm:cxn modelId="{D07DE1CF-5B1A-FC43-81A1-54504E166ECA}" type="presParOf" srcId="{E82CC472-5E32-8B41-BBA4-CE1B0AFA6003}" destId="{4CE5782D-0672-A94C-A778-087F943E6964}" srcOrd="1" destOrd="0" presId="urn:microsoft.com/office/officeart/2005/8/layout/hierarchy1"/>
    <dgm:cxn modelId="{D80CDE24-C4B0-EF4C-8ECB-C8944A17FF89}" type="presParOf" srcId="{630D4527-9869-6243-8F9B-4136CA6B9ACD}" destId="{B52F9A13-EF1A-1445-B1F8-0DFA78441CF9}" srcOrd="4" destOrd="0" presId="urn:microsoft.com/office/officeart/2005/8/layout/hierarchy1"/>
    <dgm:cxn modelId="{5F9111D4-8210-8C43-AA65-83104F6BB409}" type="presParOf" srcId="{630D4527-9869-6243-8F9B-4136CA6B9ACD}" destId="{A03973DE-9832-D049-B284-557E1AF2D59C}" srcOrd="5" destOrd="0" presId="urn:microsoft.com/office/officeart/2005/8/layout/hierarchy1"/>
    <dgm:cxn modelId="{7719D978-115D-FB4D-88BB-5FE193D901A8}" type="presParOf" srcId="{A03973DE-9832-D049-B284-557E1AF2D59C}" destId="{95C6F9B9-9D94-C343-80EB-26BD08F0BFD7}" srcOrd="0" destOrd="0" presId="urn:microsoft.com/office/officeart/2005/8/layout/hierarchy1"/>
    <dgm:cxn modelId="{34433DA1-B3C3-7940-82D6-FFB33840D28E}" type="presParOf" srcId="{95C6F9B9-9D94-C343-80EB-26BD08F0BFD7}" destId="{57E81BAE-226E-3240-B49D-9C58CBF15310}" srcOrd="0" destOrd="0" presId="urn:microsoft.com/office/officeart/2005/8/layout/hierarchy1"/>
    <dgm:cxn modelId="{EC004988-2092-284F-AE09-D7B5F9219EE6}" type="presParOf" srcId="{95C6F9B9-9D94-C343-80EB-26BD08F0BFD7}" destId="{A56876F4-1E62-944D-B711-2FEC5C7E4DAB}" srcOrd="1" destOrd="0" presId="urn:microsoft.com/office/officeart/2005/8/layout/hierarchy1"/>
    <dgm:cxn modelId="{08E1919A-E206-1841-95C3-BB6AEE7CCC37}" type="presParOf" srcId="{A03973DE-9832-D049-B284-557E1AF2D59C}" destId="{A0B4F88B-FD5F-434C-B47E-9018F1230A61}" srcOrd="1" destOrd="0" presId="urn:microsoft.com/office/officeart/2005/8/layout/hierarchy1"/>
    <dgm:cxn modelId="{B8EF9217-E6F3-C24E-9E36-1666AB5B6D2F}" type="presParOf" srcId="{630D4527-9869-6243-8F9B-4136CA6B9ACD}" destId="{59F31C9B-90D8-C04B-9DC7-3A62A7DB9CD4}" srcOrd="6" destOrd="0" presId="urn:microsoft.com/office/officeart/2005/8/layout/hierarchy1"/>
    <dgm:cxn modelId="{0DEDC16B-E83D-1E40-BB25-608B0B7EF353}" type="presParOf" srcId="{630D4527-9869-6243-8F9B-4136CA6B9ACD}" destId="{F1FB0592-00CC-7243-B4CD-D75F40EB633B}" srcOrd="7" destOrd="0" presId="urn:microsoft.com/office/officeart/2005/8/layout/hierarchy1"/>
    <dgm:cxn modelId="{5F9FBAF1-BE27-4F46-89C8-D9AAE30D58F3}" type="presParOf" srcId="{F1FB0592-00CC-7243-B4CD-D75F40EB633B}" destId="{699A9330-6391-7349-A297-87FFD2C79480}" srcOrd="0" destOrd="0" presId="urn:microsoft.com/office/officeart/2005/8/layout/hierarchy1"/>
    <dgm:cxn modelId="{A13BCE1F-ACAB-E44A-96B9-2D5E337C433C}" type="presParOf" srcId="{699A9330-6391-7349-A297-87FFD2C79480}" destId="{BCD9EEDB-6917-294E-A70E-015FA3C1343D}" srcOrd="0" destOrd="0" presId="urn:microsoft.com/office/officeart/2005/8/layout/hierarchy1"/>
    <dgm:cxn modelId="{6E3F28AD-3EC5-4441-B065-B666A03C21F4}" type="presParOf" srcId="{699A9330-6391-7349-A297-87FFD2C79480}" destId="{6BC6106A-9C86-194B-8281-75CCA3E0DE1E}" srcOrd="1" destOrd="0" presId="urn:microsoft.com/office/officeart/2005/8/layout/hierarchy1"/>
    <dgm:cxn modelId="{08574C21-920F-5D40-80DE-44A76538B796}" type="presParOf" srcId="{F1FB0592-00CC-7243-B4CD-D75F40EB633B}" destId="{A67817CE-9B94-0C47-A1C9-342B857F9528}" srcOrd="1" destOrd="0" presId="urn:microsoft.com/office/officeart/2005/8/layout/hierarchy1"/>
    <dgm:cxn modelId="{167023FB-0568-4747-833A-D0923C768FEF}" type="presParOf" srcId="{630D4527-9869-6243-8F9B-4136CA6B9ACD}" destId="{A5F4AF84-93CE-334B-A0B1-0DF3EBE584B4}" srcOrd="8" destOrd="0" presId="urn:microsoft.com/office/officeart/2005/8/layout/hierarchy1"/>
    <dgm:cxn modelId="{091E57C8-EEF7-C04C-8DEB-45DCFBF45D7A}" type="presParOf" srcId="{630D4527-9869-6243-8F9B-4136CA6B9ACD}" destId="{6AC5D226-F521-7D45-B38F-A50402194A1D}" srcOrd="9" destOrd="0" presId="urn:microsoft.com/office/officeart/2005/8/layout/hierarchy1"/>
    <dgm:cxn modelId="{B9EC2E33-6E02-574A-B2F4-C303E8492468}" type="presParOf" srcId="{6AC5D226-F521-7D45-B38F-A50402194A1D}" destId="{E5F4AE9B-C0BE-7144-875F-4222B3E30DE3}" srcOrd="0" destOrd="0" presId="urn:microsoft.com/office/officeart/2005/8/layout/hierarchy1"/>
    <dgm:cxn modelId="{A2E32D62-C9F7-1447-8BC5-09E0E55C9748}" type="presParOf" srcId="{E5F4AE9B-C0BE-7144-875F-4222B3E30DE3}" destId="{D780142C-7AF5-454F-8A6E-F976C17A1C0A}" srcOrd="0" destOrd="0" presId="urn:microsoft.com/office/officeart/2005/8/layout/hierarchy1"/>
    <dgm:cxn modelId="{4EA72581-897E-0048-89AF-847B3E4374D3}" type="presParOf" srcId="{E5F4AE9B-C0BE-7144-875F-4222B3E30DE3}" destId="{FC7F29FB-7B8A-F64C-B1EB-FD8877B289C5}" srcOrd="1" destOrd="0" presId="urn:microsoft.com/office/officeart/2005/8/layout/hierarchy1"/>
    <dgm:cxn modelId="{24C8A670-DF40-0B4A-977C-734466A05879}" type="presParOf" srcId="{6AC5D226-F521-7D45-B38F-A50402194A1D}" destId="{3ADA4C2F-C2DF-6447-B9AF-7E3EA1D775D8}" srcOrd="1" destOrd="0" presId="urn:microsoft.com/office/officeart/2005/8/layout/hierarchy1"/>
    <dgm:cxn modelId="{E2A8ED69-1BB3-AF43-AB9F-E771B9B12943}" type="presParOf" srcId="{630D4527-9869-6243-8F9B-4136CA6B9ACD}" destId="{339C5866-259D-354F-B5A8-E731336BEC19}" srcOrd="10" destOrd="0" presId="urn:microsoft.com/office/officeart/2005/8/layout/hierarchy1"/>
    <dgm:cxn modelId="{0B13A363-4159-C64A-8EFA-3D9F7F6F9ACF}" type="presParOf" srcId="{630D4527-9869-6243-8F9B-4136CA6B9ACD}" destId="{33475097-15CC-4541-A204-6607ACD74FE5}" srcOrd="11" destOrd="0" presId="urn:microsoft.com/office/officeart/2005/8/layout/hierarchy1"/>
    <dgm:cxn modelId="{EC6677E9-9106-8640-BF64-155BD8F47F7E}" type="presParOf" srcId="{33475097-15CC-4541-A204-6607ACD74FE5}" destId="{DAEE7A00-523B-4E43-916D-91F24AE8F47B}" srcOrd="0" destOrd="0" presId="urn:microsoft.com/office/officeart/2005/8/layout/hierarchy1"/>
    <dgm:cxn modelId="{07B1931A-CC62-D04E-AA5D-C8B812224F8E}" type="presParOf" srcId="{DAEE7A00-523B-4E43-916D-91F24AE8F47B}" destId="{729A3F95-20D4-F747-96DD-019B103912E1}" srcOrd="0" destOrd="0" presId="urn:microsoft.com/office/officeart/2005/8/layout/hierarchy1"/>
    <dgm:cxn modelId="{2A152A29-9CCE-EF47-A030-8DAB3FE89CC9}" type="presParOf" srcId="{DAEE7A00-523B-4E43-916D-91F24AE8F47B}" destId="{17C2E211-BE68-B347-80DE-F35A47A72D97}" srcOrd="1" destOrd="0" presId="urn:microsoft.com/office/officeart/2005/8/layout/hierarchy1"/>
    <dgm:cxn modelId="{E21FD117-FE52-FF45-9B7A-52B5BC67F042}" type="presParOf" srcId="{33475097-15CC-4541-A204-6607ACD74FE5}" destId="{A709A142-9070-7543-804A-C53C78B4E5C4}" srcOrd="1" destOrd="0" presId="urn:microsoft.com/office/officeart/2005/8/layout/hierarchy1"/>
    <dgm:cxn modelId="{5009C842-C0B6-0A4F-B02A-77D173FE7FA3}" type="presParOf" srcId="{630D4527-9869-6243-8F9B-4136CA6B9ACD}" destId="{F869BFEB-73EB-2945-9296-40C07B97C69E}" srcOrd="12" destOrd="0" presId="urn:microsoft.com/office/officeart/2005/8/layout/hierarchy1"/>
    <dgm:cxn modelId="{B29865DB-C657-F748-BA2F-6C24D8CCE817}" type="presParOf" srcId="{630D4527-9869-6243-8F9B-4136CA6B9ACD}" destId="{E269F6DE-B0D5-514F-8984-16E6464E794A}" srcOrd="13" destOrd="0" presId="urn:microsoft.com/office/officeart/2005/8/layout/hierarchy1"/>
    <dgm:cxn modelId="{9AF96E26-F096-8B44-8DA3-7BA6358F43CB}" type="presParOf" srcId="{E269F6DE-B0D5-514F-8984-16E6464E794A}" destId="{2EA28EBD-60BC-EB4C-8793-C3DCBBE8C7D8}" srcOrd="0" destOrd="0" presId="urn:microsoft.com/office/officeart/2005/8/layout/hierarchy1"/>
    <dgm:cxn modelId="{7B21092B-733A-934C-B314-DB3170E845B0}" type="presParOf" srcId="{2EA28EBD-60BC-EB4C-8793-C3DCBBE8C7D8}" destId="{ED818997-1BCC-5441-889A-D18FE4098140}" srcOrd="0" destOrd="0" presId="urn:microsoft.com/office/officeart/2005/8/layout/hierarchy1"/>
    <dgm:cxn modelId="{3C5D98DB-2E00-E14B-9105-456CC319C9EE}" type="presParOf" srcId="{2EA28EBD-60BC-EB4C-8793-C3DCBBE8C7D8}" destId="{9941954C-87AA-364F-9DC8-C6E4AE0621A9}" srcOrd="1" destOrd="0" presId="urn:microsoft.com/office/officeart/2005/8/layout/hierarchy1"/>
    <dgm:cxn modelId="{0C07C7E9-3723-2F42-9843-272ACDDA4419}" type="presParOf" srcId="{E269F6DE-B0D5-514F-8984-16E6464E794A}" destId="{FD0F19C0-27F1-EF46-8439-64FF939A9590}" srcOrd="1" destOrd="0" presId="urn:microsoft.com/office/officeart/2005/8/layout/hierarchy1"/>
    <dgm:cxn modelId="{19E2111F-9885-A941-A87A-047C8B8B93E9}" type="presParOf" srcId="{8998E8A8-63D5-1C4C-8507-4679E2288023}" destId="{56473E34-62EB-B246-82A0-6C4818AF00A0}" srcOrd="16" destOrd="0" presId="urn:microsoft.com/office/officeart/2005/8/layout/hierarchy1"/>
    <dgm:cxn modelId="{D4C52A62-B737-734F-B03A-13209199F883}" type="presParOf" srcId="{8998E8A8-63D5-1C4C-8507-4679E2288023}" destId="{5D7B251A-14C8-304A-BBBB-34D88946483B}" srcOrd="17" destOrd="0" presId="urn:microsoft.com/office/officeart/2005/8/layout/hierarchy1"/>
    <dgm:cxn modelId="{227FACA2-3D57-A54E-B901-1F2474FF286C}" type="presParOf" srcId="{5D7B251A-14C8-304A-BBBB-34D88946483B}" destId="{7BD8D1EF-91C5-1447-952C-5B670D0551DC}" srcOrd="0" destOrd="0" presId="urn:microsoft.com/office/officeart/2005/8/layout/hierarchy1"/>
    <dgm:cxn modelId="{8FA50C6C-C342-EB43-8194-3C97E76847DD}" type="presParOf" srcId="{7BD8D1EF-91C5-1447-952C-5B670D0551DC}" destId="{11B90F25-A3AE-0C4E-9E4B-98FBAE3EFC92}" srcOrd="0" destOrd="0" presId="urn:microsoft.com/office/officeart/2005/8/layout/hierarchy1"/>
    <dgm:cxn modelId="{A43B4F00-2118-9046-9963-4BF4D57FCF74}" type="presParOf" srcId="{7BD8D1EF-91C5-1447-952C-5B670D0551DC}" destId="{D23C605B-61EB-444F-88D3-FA1CB4C67A83}" srcOrd="1" destOrd="0" presId="urn:microsoft.com/office/officeart/2005/8/layout/hierarchy1"/>
    <dgm:cxn modelId="{BFA237E2-9FAB-DB44-B100-7BAF2DD9CF5F}" type="presParOf" srcId="{5D7B251A-14C8-304A-BBBB-34D88946483B}" destId="{43A36D77-39A3-A64D-A16F-9FB4864E65E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932B8D1-685C-2243-9A92-F2BA615764DA}" type="doc">
      <dgm:prSet loTypeId="urn:microsoft.com/office/officeart/2005/8/layout/hierarchy1" loCatId="" qsTypeId="urn:microsoft.com/office/officeart/2005/8/quickstyle/simple3" qsCatId="simple" csTypeId="urn:microsoft.com/office/officeart/2005/8/colors/accent1_2" csCatId="accent1" phldr="1"/>
      <dgm:spPr/>
      <dgm:t>
        <a:bodyPr/>
        <a:lstStyle/>
        <a:p>
          <a:endParaRPr lang="en-US"/>
        </a:p>
      </dgm:t>
    </dgm:pt>
    <dgm:pt modelId="{D5AD8525-0A9C-5F43-8D2D-018D071699A1}">
      <dgm:prSet phldrT="[Text]"/>
      <dgm:spPr/>
      <dgm:t>
        <a:bodyPr/>
        <a:lstStyle/>
        <a:p>
          <a:r>
            <a:rPr lang="en-US" dirty="0" err="1" smtClean="0"/>
            <a:t>NSFBay</a:t>
          </a:r>
          <a:endParaRPr lang="en-US" dirty="0"/>
        </a:p>
      </dgm:t>
    </dgm:pt>
    <dgm:pt modelId="{FCE80413-24BC-514F-AF26-ED0226F253B2}" type="parTrans" cxnId="{35D94B64-162C-8144-8AE5-C5E7CC9C63DA}">
      <dgm:prSet/>
      <dgm:spPr/>
      <dgm:t>
        <a:bodyPr/>
        <a:lstStyle/>
        <a:p>
          <a:endParaRPr lang="en-US"/>
        </a:p>
      </dgm:t>
    </dgm:pt>
    <dgm:pt modelId="{7BC61770-0AD5-2048-861B-322F9B13755D}" type="sibTrans" cxnId="{35D94B64-162C-8144-8AE5-C5E7CC9C63DA}">
      <dgm:prSet/>
      <dgm:spPr/>
      <dgm:t>
        <a:bodyPr/>
        <a:lstStyle/>
        <a:p>
          <a:endParaRPr lang="en-US"/>
        </a:p>
      </dgm:t>
    </dgm:pt>
    <dgm:pt modelId="{FC0F5282-466D-B34C-9785-98C574DA87E1}">
      <dgm:prSet phldrT="[Text]"/>
      <dgm:spPr/>
      <dgm:t>
        <a:bodyPr/>
        <a:lstStyle/>
        <a:p>
          <a:r>
            <a:rPr lang="en-US" dirty="0" smtClean="0"/>
            <a:t>…</a:t>
          </a:r>
          <a:endParaRPr lang="en-US" dirty="0"/>
        </a:p>
      </dgm:t>
    </dgm:pt>
    <dgm:pt modelId="{C3D72C33-F9F5-404A-82A2-A9E0BA5132A3}" type="parTrans" cxnId="{281BD9A3-D453-C241-92FB-7D1075CF841E}">
      <dgm:prSet/>
      <dgm:spPr/>
      <dgm:t>
        <a:bodyPr/>
        <a:lstStyle/>
        <a:p>
          <a:endParaRPr lang="en-US"/>
        </a:p>
      </dgm:t>
    </dgm:pt>
    <dgm:pt modelId="{34C60DFD-32BF-5740-AF97-FF596BAFB971}" type="sibTrans" cxnId="{281BD9A3-D453-C241-92FB-7D1075CF841E}">
      <dgm:prSet/>
      <dgm:spPr/>
      <dgm:t>
        <a:bodyPr/>
        <a:lstStyle/>
        <a:p>
          <a:endParaRPr lang="en-US"/>
        </a:p>
      </dgm:t>
    </dgm:pt>
    <dgm:pt modelId="{81225165-AAD8-7A4F-B229-5426DA397856}">
      <dgm:prSet phldrT="[Text]"/>
      <dgm:spPr/>
      <dgm:t>
        <a:bodyPr/>
        <a:lstStyle/>
        <a:p>
          <a:r>
            <a:rPr lang="en-US" dirty="0" smtClean="0"/>
            <a:t>200808</a:t>
          </a:r>
          <a:endParaRPr lang="en-US" dirty="0"/>
        </a:p>
      </dgm:t>
    </dgm:pt>
    <dgm:pt modelId="{5C42308E-B354-574D-96BB-5B6BAF50CA6B}" type="parTrans" cxnId="{BDBDE228-B1C3-8046-A6B0-251ACDFE3A29}">
      <dgm:prSet/>
      <dgm:spPr/>
      <dgm:t>
        <a:bodyPr/>
        <a:lstStyle/>
        <a:p>
          <a:endParaRPr lang="en-US"/>
        </a:p>
      </dgm:t>
    </dgm:pt>
    <dgm:pt modelId="{F3DEBCA6-39F9-A343-8885-989FE1BC23D4}" type="sibTrans" cxnId="{BDBDE228-B1C3-8046-A6B0-251ACDFE3A29}">
      <dgm:prSet/>
      <dgm:spPr/>
      <dgm:t>
        <a:bodyPr/>
        <a:lstStyle/>
        <a:p>
          <a:endParaRPr lang="en-US"/>
        </a:p>
      </dgm:t>
    </dgm:pt>
    <dgm:pt modelId="{3C65E89F-6F56-C746-8A1B-307F48AD6F6B}">
      <dgm:prSet/>
      <dgm:spPr/>
      <dgm:t>
        <a:bodyPr/>
        <a:lstStyle/>
        <a:p>
          <a:r>
            <a:rPr lang="en-US" dirty="0" smtClean="0"/>
            <a:t>200907</a:t>
          </a:r>
          <a:endParaRPr lang="en-US" dirty="0"/>
        </a:p>
      </dgm:t>
    </dgm:pt>
    <dgm:pt modelId="{4C54DEA6-1EE9-9E4E-A914-52B756800BE5}" type="parTrans" cxnId="{E5B5C2FE-8905-9246-9FCD-3836269ED307}">
      <dgm:prSet/>
      <dgm:spPr/>
      <dgm:t>
        <a:bodyPr/>
        <a:lstStyle/>
        <a:p>
          <a:endParaRPr lang="en-US"/>
        </a:p>
      </dgm:t>
    </dgm:pt>
    <dgm:pt modelId="{BCEAF42D-BE13-D44E-97B6-A2209DA06ACD}" type="sibTrans" cxnId="{E5B5C2FE-8905-9246-9FCD-3836269ED307}">
      <dgm:prSet/>
      <dgm:spPr/>
      <dgm:t>
        <a:bodyPr/>
        <a:lstStyle/>
        <a:p>
          <a:endParaRPr lang="en-US"/>
        </a:p>
      </dgm:t>
    </dgm:pt>
    <dgm:pt modelId="{C6703A92-A331-A64A-8B48-77173BDEEDA9}">
      <dgm:prSet/>
      <dgm:spPr/>
      <dgm:t>
        <a:bodyPr/>
        <a:lstStyle/>
        <a:p>
          <a:r>
            <a:rPr lang="en-US" dirty="0" smtClean="0"/>
            <a:t>200909</a:t>
          </a:r>
          <a:endParaRPr lang="en-US" dirty="0"/>
        </a:p>
      </dgm:t>
    </dgm:pt>
    <dgm:pt modelId="{47D83E08-0623-3C4C-9289-0096C9130E32}" type="parTrans" cxnId="{461AC87C-008F-9B4D-9AF6-426D86B8C354}">
      <dgm:prSet/>
      <dgm:spPr/>
      <dgm:t>
        <a:bodyPr/>
        <a:lstStyle/>
        <a:p>
          <a:endParaRPr lang="en-US"/>
        </a:p>
      </dgm:t>
    </dgm:pt>
    <dgm:pt modelId="{38CB4348-ECCD-AD4D-B77E-E9DB1B291C39}" type="sibTrans" cxnId="{461AC87C-008F-9B4D-9AF6-426D86B8C354}">
      <dgm:prSet/>
      <dgm:spPr/>
      <dgm:t>
        <a:bodyPr/>
        <a:lstStyle/>
        <a:p>
          <a:endParaRPr lang="en-US"/>
        </a:p>
      </dgm:t>
    </dgm:pt>
    <dgm:pt modelId="{4A43B38A-0B0E-6743-8F20-D0345E6CD150}">
      <dgm:prSet/>
      <dgm:spPr/>
      <dgm:t>
        <a:bodyPr/>
        <a:lstStyle/>
        <a:p>
          <a:r>
            <a:rPr lang="en-US" dirty="0" smtClean="0"/>
            <a:t>201007</a:t>
          </a:r>
          <a:endParaRPr lang="en-US" dirty="0"/>
        </a:p>
      </dgm:t>
    </dgm:pt>
    <dgm:pt modelId="{AA306FFA-2582-7449-8A76-CC376DF6D062}" type="parTrans" cxnId="{F3898BAC-CB9E-6145-A340-302BA5DFC650}">
      <dgm:prSet/>
      <dgm:spPr/>
      <dgm:t>
        <a:bodyPr/>
        <a:lstStyle/>
        <a:p>
          <a:endParaRPr lang="en-US"/>
        </a:p>
      </dgm:t>
    </dgm:pt>
    <dgm:pt modelId="{70898153-A974-D642-982B-2601294832EB}" type="sibTrans" cxnId="{F3898BAC-CB9E-6145-A340-302BA5DFC650}">
      <dgm:prSet/>
      <dgm:spPr/>
      <dgm:t>
        <a:bodyPr/>
        <a:lstStyle/>
        <a:p>
          <a:endParaRPr lang="en-US"/>
        </a:p>
      </dgm:t>
    </dgm:pt>
    <dgm:pt modelId="{4159D5B8-AA76-CD41-BA76-3B156535EB1D}">
      <dgm:prSet/>
      <dgm:spPr/>
      <dgm:t>
        <a:bodyPr/>
        <a:lstStyle/>
        <a:p>
          <a:r>
            <a:rPr lang="en-US" dirty="0" smtClean="0"/>
            <a:t>201010</a:t>
          </a:r>
          <a:endParaRPr lang="en-US" dirty="0"/>
        </a:p>
      </dgm:t>
    </dgm:pt>
    <dgm:pt modelId="{E01539DC-96F1-C947-8045-A9A666DE09DA}" type="parTrans" cxnId="{64EFEF69-EFF6-B04C-BC5D-B3C52F149080}">
      <dgm:prSet/>
      <dgm:spPr/>
      <dgm:t>
        <a:bodyPr/>
        <a:lstStyle/>
        <a:p>
          <a:endParaRPr lang="en-US"/>
        </a:p>
      </dgm:t>
    </dgm:pt>
    <dgm:pt modelId="{FEF8BCB2-B816-D940-9BFD-6CF234E3D6F2}" type="sibTrans" cxnId="{64EFEF69-EFF6-B04C-BC5D-B3C52F149080}">
      <dgm:prSet/>
      <dgm:spPr/>
      <dgm:t>
        <a:bodyPr/>
        <a:lstStyle/>
        <a:p>
          <a:endParaRPr lang="en-US"/>
        </a:p>
      </dgm:t>
    </dgm:pt>
    <dgm:pt modelId="{C1F59DE3-23FF-0144-A5C9-B13D2AA55F72}">
      <dgm:prSet/>
      <dgm:spPr/>
      <dgm:t>
        <a:bodyPr/>
        <a:lstStyle/>
        <a:p>
          <a:r>
            <a:rPr lang="en-US" dirty="0" smtClean="0"/>
            <a:t>201102</a:t>
          </a:r>
          <a:endParaRPr lang="en-US" dirty="0"/>
        </a:p>
      </dgm:t>
    </dgm:pt>
    <dgm:pt modelId="{65940102-8BF2-8449-BD7C-7E2BB8C8A89D}" type="parTrans" cxnId="{23091691-3D41-2B40-BBFA-B79B925E38A4}">
      <dgm:prSet/>
      <dgm:spPr/>
      <dgm:t>
        <a:bodyPr/>
        <a:lstStyle/>
        <a:p>
          <a:endParaRPr lang="en-US"/>
        </a:p>
      </dgm:t>
    </dgm:pt>
    <dgm:pt modelId="{7883D3B1-65B6-6A4E-81C1-9BD36DF7DEFE}" type="sibTrans" cxnId="{23091691-3D41-2B40-BBFA-B79B925E38A4}">
      <dgm:prSet/>
      <dgm:spPr/>
      <dgm:t>
        <a:bodyPr/>
        <a:lstStyle/>
        <a:p>
          <a:endParaRPr lang="en-US"/>
        </a:p>
      </dgm:t>
    </dgm:pt>
    <dgm:pt modelId="{2B6110C4-DE54-C249-84A2-D1746BF14BA3}">
      <dgm:prSet/>
      <dgm:spPr/>
      <dgm:t>
        <a:bodyPr/>
        <a:lstStyle/>
        <a:p>
          <a:r>
            <a:rPr lang="en-US" dirty="0" smtClean="0"/>
            <a:t>201306</a:t>
          </a:r>
          <a:endParaRPr lang="en-US" dirty="0"/>
        </a:p>
      </dgm:t>
    </dgm:pt>
    <dgm:pt modelId="{E2387F4D-A07E-2245-B109-39E6C9E38DC0}" type="parTrans" cxnId="{D7B4D5A8-2361-3042-A374-DB6FAFD85D39}">
      <dgm:prSet/>
      <dgm:spPr/>
      <dgm:t>
        <a:bodyPr/>
        <a:lstStyle/>
        <a:p>
          <a:endParaRPr lang="en-US"/>
        </a:p>
      </dgm:t>
    </dgm:pt>
    <dgm:pt modelId="{4C448772-26BF-314B-96CB-BD6DCB7857E2}" type="sibTrans" cxnId="{D7B4D5A8-2361-3042-A374-DB6FAFD85D39}">
      <dgm:prSet/>
      <dgm:spPr/>
      <dgm:t>
        <a:bodyPr/>
        <a:lstStyle/>
        <a:p>
          <a:endParaRPr lang="en-US"/>
        </a:p>
      </dgm:t>
    </dgm:pt>
    <dgm:pt modelId="{A645577D-6C78-2A47-BC8D-52D3D82AE3A0}">
      <dgm:prSet/>
      <dgm:spPr/>
      <dgm:t>
        <a:bodyPr/>
        <a:lstStyle/>
        <a:p>
          <a:r>
            <a:rPr lang="en-US" dirty="0" err="1" smtClean="0"/>
            <a:t>vsoln</a:t>
          </a:r>
          <a:endParaRPr lang="en-US" dirty="0"/>
        </a:p>
      </dgm:t>
    </dgm:pt>
    <dgm:pt modelId="{12D83375-B79C-AD41-BFEF-4F9E8592331A}" type="parTrans" cxnId="{87958613-6AE0-3241-8762-66347B4D10D4}">
      <dgm:prSet/>
      <dgm:spPr/>
      <dgm:t>
        <a:bodyPr/>
        <a:lstStyle/>
        <a:p>
          <a:endParaRPr lang="en-US"/>
        </a:p>
      </dgm:t>
    </dgm:pt>
    <dgm:pt modelId="{429C150A-99E0-9040-8240-DEA0BC96FE76}" type="sibTrans" cxnId="{87958613-6AE0-3241-8762-66347B4D10D4}">
      <dgm:prSet/>
      <dgm:spPr/>
      <dgm:t>
        <a:bodyPr/>
        <a:lstStyle/>
        <a:p>
          <a:endParaRPr lang="en-US"/>
        </a:p>
      </dgm:t>
    </dgm:pt>
    <dgm:pt modelId="{ECA7502B-33A4-2943-BA60-575D1BAA995A}">
      <dgm:prSet/>
      <dgm:spPr/>
      <dgm:t>
        <a:bodyPr/>
        <a:lstStyle/>
        <a:p>
          <a:r>
            <a:rPr lang="en-US" dirty="0" smtClean="0"/>
            <a:t>176..185</a:t>
          </a:r>
          <a:endParaRPr lang="en-US" dirty="0"/>
        </a:p>
      </dgm:t>
    </dgm:pt>
    <dgm:pt modelId="{C57B06E5-2BB5-3945-91FB-52357177E7E8}" type="parTrans" cxnId="{140A33CE-65C2-3C43-B1FF-6C3D5276B166}">
      <dgm:prSet/>
      <dgm:spPr/>
      <dgm:t>
        <a:bodyPr/>
        <a:lstStyle/>
        <a:p>
          <a:endParaRPr lang="en-US"/>
        </a:p>
      </dgm:t>
    </dgm:pt>
    <dgm:pt modelId="{393B12EC-5655-C948-8A4D-50CB17ABB6D4}" type="sibTrans" cxnId="{140A33CE-65C2-3C43-B1FF-6C3D5276B166}">
      <dgm:prSet/>
      <dgm:spPr/>
      <dgm:t>
        <a:bodyPr/>
        <a:lstStyle/>
        <a:p>
          <a:endParaRPr lang="en-US"/>
        </a:p>
      </dgm:t>
    </dgm:pt>
    <dgm:pt modelId="{54EDC608-3C86-9A43-9173-B0D87D06B212}">
      <dgm:prSet/>
      <dgm:spPr/>
      <dgm:t>
        <a:bodyPr/>
        <a:lstStyle/>
        <a:p>
          <a:r>
            <a:rPr lang="en-US" dirty="0" err="1" smtClean="0"/>
            <a:t>brdc</a:t>
          </a:r>
          <a:endParaRPr lang="en-US" dirty="0"/>
        </a:p>
      </dgm:t>
    </dgm:pt>
    <dgm:pt modelId="{77541604-7206-B748-91CA-17529FE5373B}" type="parTrans" cxnId="{6CC25C41-DCEF-B248-ACDC-5FFB7FA8F1E4}">
      <dgm:prSet/>
      <dgm:spPr/>
      <dgm:t>
        <a:bodyPr/>
        <a:lstStyle/>
        <a:p>
          <a:endParaRPr lang="en-US"/>
        </a:p>
      </dgm:t>
    </dgm:pt>
    <dgm:pt modelId="{8ABC3933-6200-BE4D-853C-4B8954D83E3F}" type="sibTrans" cxnId="{6CC25C41-DCEF-B248-ACDC-5FFB7FA8F1E4}">
      <dgm:prSet/>
      <dgm:spPr/>
      <dgm:t>
        <a:bodyPr/>
        <a:lstStyle/>
        <a:p>
          <a:endParaRPr lang="en-US"/>
        </a:p>
      </dgm:t>
    </dgm:pt>
    <dgm:pt modelId="{C6655891-928D-5A47-A04B-89E143FA4C95}">
      <dgm:prSet/>
      <dgm:spPr/>
      <dgm:t>
        <a:bodyPr/>
        <a:lstStyle/>
        <a:p>
          <a:r>
            <a:rPr lang="en-US" dirty="0" err="1" smtClean="0"/>
            <a:t>gfiles</a:t>
          </a:r>
          <a:endParaRPr lang="en-US" dirty="0"/>
        </a:p>
      </dgm:t>
    </dgm:pt>
    <dgm:pt modelId="{BA0D8D74-AA37-1949-B2FE-20B0CEB35708}" type="parTrans" cxnId="{AC8C5303-C38F-864C-B96D-31060141D22C}">
      <dgm:prSet/>
      <dgm:spPr/>
      <dgm:t>
        <a:bodyPr/>
        <a:lstStyle/>
        <a:p>
          <a:endParaRPr lang="en-US"/>
        </a:p>
      </dgm:t>
    </dgm:pt>
    <dgm:pt modelId="{BE91EBD0-7DA1-4046-B5F2-8B6D5E574665}" type="sibTrans" cxnId="{AC8C5303-C38F-864C-B96D-31060141D22C}">
      <dgm:prSet/>
      <dgm:spPr/>
      <dgm:t>
        <a:bodyPr/>
        <a:lstStyle/>
        <a:p>
          <a:endParaRPr lang="en-US"/>
        </a:p>
      </dgm:t>
    </dgm:pt>
    <dgm:pt modelId="{A30D90FE-E60A-4449-A657-CAC964A47DF1}">
      <dgm:prSet/>
      <dgm:spPr/>
      <dgm:t>
        <a:bodyPr/>
        <a:lstStyle/>
        <a:p>
          <a:r>
            <a:rPr lang="en-US" dirty="0" err="1" smtClean="0"/>
            <a:t>igs</a:t>
          </a:r>
          <a:endParaRPr lang="en-US" dirty="0"/>
        </a:p>
      </dgm:t>
    </dgm:pt>
    <dgm:pt modelId="{39FF1299-5C02-544E-B49C-FA51EFEE9596}" type="parTrans" cxnId="{650B5753-7F4A-074E-B61D-BE4A6BC600D4}">
      <dgm:prSet/>
      <dgm:spPr/>
      <dgm:t>
        <a:bodyPr/>
        <a:lstStyle/>
        <a:p>
          <a:endParaRPr lang="en-US"/>
        </a:p>
      </dgm:t>
    </dgm:pt>
    <dgm:pt modelId="{0F2E0A76-D79F-CC4A-A413-BDCEEA4FF604}" type="sibTrans" cxnId="{650B5753-7F4A-074E-B61D-BE4A6BC600D4}">
      <dgm:prSet/>
      <dgm:spPr/>
      <dgm:t>
        <a:bodyPr/>
        <a:lstStyle/>
        <a:p>
          <a:endParaRPr lang="en-US"/>
        </a:p>
      </dgm:t>
    </dgm:pt>
    <dgm:pt modelId="{8BA2083F-97C0-0E42-AC39-50F941667734}">
      <dgm:prSet/>
      <dgm:spPr/>
      <dgm:t>
        <a:bodyPr/>
        <a:lstStyle/>
        <a:p>
          <a:r>
            <a:rPr lang="en-US" dirty="0" err="1" smtClean="0"/>
            <a:t>rinex</a:t>
          </a:r>
          <a:endParaRPr lang="en-US" dirty="0"/>
        </a:p>
      </dgm:t>
    </dgm:pt>
    <dgm:pt modelId="{2F866888-7845-8B4B-8F1F-D28F82F60269}" type="parTrans" cxnId="{7D9E2053-55FA-E24D-99F8-75DBFC82C1A8}">
      <dgm:prSet/>
      <dgm:spPr/>
      <dgm:t>
        <a:bodyPr/>
        <a:lstStyle/>
        <a:p>
          <a:endParaRPr lang="en-US"/>
        </a:p>
      </dgm:t>
    </dgm:pt>
    <dgm:pt modelId="{234277B5-790E-8341-9A78-A5BDC98D4CDF}" type="sibTrans" cxnId="{7D9E2053-55FA-E24D-99F8-75DBFC82C1A8}">
      <dgm:prSet/>
      <dgm:spPr/>
      <dgm:t>
        <a:bodyPr/>
        <a:lstStyle/>
        <a:p>
          <a:endParaRPr lang="en-US"/>
        </a:p>
      </dgm:t>
    </dgm:pt>
    <dgm:pt modelId="{C2F9F26A-F714-8740-BC1A-89954D8EE22F}">
      <dgm:prSet/>
      <dgm:spPr/>
      <dgm:t>
        <a:bodyPr/>
        <a:lstStyle/>
        <a:p>
          <a:r>
            <a:rPr lang="en-US" dirty="0" smtClean="0"/>
            <a:t>tables</a:t>
          </a:r>
          <a:endParaRPr lang="en-US" dirty="0"/>
        </a:p>
      </dgm:t>
    </dgm:pt>
    <dgm:pt modelId="{FC95CABD-5FC1-BD4E-A74C-52957C933F80}" type="parTrans" cxnId="{DF22C9A5-C666-9A44-9258-5A6BEAAE4950}">
      <dgm:prSet/>
      <dgm:spPr/>
      <dgm:t>
        <a:bodyPr/>
        <a:lstStyle/>
        <a:p>
          <a:endParaRPr lang="en-US"/>
        </a:p>
      </dgm:t>
    </dgm:pt>
    <dgm:pt modelId="{42E0BF42-A29D-0647-A848-1207DC2236C0}" type="sibTrans" cxnId="{DF22C9A5-C666-9A44-9258-5A6BEAAE4950}">
      <dgm:prSet/>
      <dgm:spPr/>
      <dgm:t>
        <a:bodyPr/>
        <a:lstStyle/>
        <a:p>
          <a:endParaRPr lang="en-US"/>
        </a:p>
      </dgm:t>
    </dgm:pt>
    <dgm:pt modelId="{6C3C48AA-A21E-6046-BE1E-E977A8BD47CC}">
      <dgm:prSet/>
      <dgm:spPr/>
      <dgm:t>
        <a:bodyPr/>
        <a:lstStyle/>
        <a:p>
          <a:r>
            <a:rPr lang="en-US" dirty="0" err="1" smtClean="0"/>
            <a:t>gsoln</a:t>
          </a:r>
          <a:endParaRPr lang="en-US" dirty="0"/>
        </a:p>
      </dgm:t>
    </dgm:pt>
    <dgm:pt modelId="{143A1CA4-69F6-0241-9164-684465F81D07}" type="parTrans" cxnId="{2C87B351-2EB4-1D44-9CF8-FAE798AF922C}">
      <dgm:prSet/>
      <dgm:spPr/>
      <dgm:t>
        <a:bodyPr/>
        <a:lstStyle/>
        <a:p>
          <a:endParaRPr lang="en-US"/>
        </a:p>
      </dgm:t>
    </dgm:pt>
    <dgm:pt modelId="{FCF2F573-8FC1-3942-8878-6112CC39AF1D}" type="sibTrans" cxnId="{2C87B351-2EB4-1D44-9CF8-FAE798AF922C}">
      <dgm:prSet/>
      <dgm:spPr/>
      <dgm:t>
        <a:bodyPr/>
        <a:lstStyle/>
        <a:p>
          <a:endParaRPr lang="en-US"/>
        </a:p>
      </dgm:t>
    </dgm:pt>
    <dgm:pt modelId="{F12A2BB9-1575-A745-83FE-6B6FD4544093}" type="pres">
      <dgm:prSet presAssocID="{B932B8D1-685C-2243-9A92-F2BA615764DA}" presName="hierChild1" presStyleCnt="0">
        <dgm:presLayoutVars>
          <dgm:chPref val="1"/>
          <dgm:dir/>
          <dgm:animOne val="branch"/>
          <dgm:animLvl val="lvl"/>
          <dgm:resizeHandles/>
        </dgm:presLayoutVars>
      </dgm:prSet>
      <dgm:spPr/>
      <dgm:t>
        <a:bodyPr/>
        <a:lstStyle/>
        <a:p>
          <a:endParaRPr lang="en-US"/>
        </a:p>
      </dgm:t>
    </dgm:pt>
    <dgm:pt modelId="{C3372D6C-D89C-4B4A-8497-911BF789528E}" type="pres">
      <dgm:prSet presAssocID="{D5AD8525-0A9C-5F43-8D2D-018D071699A1}" presName="hierRoot1" presStyleCnt="0"/>
      <dgm:spPr/>
    </dgm:pt>
    <dgm:pt modelId="{F2EFDF26-1F48-3F49-849C-DFA7969D8264}" type="pres">
      <dgm:prSet presAssocID="{D5AD8525-0A9C-5F43-8D2D-018D071699A1}" presName="composite" presStyleCnt="0"/>
      <dgm:spPr/>
    </dgm:pt>
    <dgm:pt modelId="{6AE14812-13AA-624B-B73A-7AA4E726FAF7}" type="pres">
      <dgm:prSet presAssocID="{D5AD8525-0A9C-5F43-8D2D-018D071699A1}" presName="background" presStyleLbl="node0" presStyleIdx="0" presStyleCnt="1"/>
      <dgm:spPr/>
    </dgm:pt>
    <dgm:pt modelId="{FBDCFBB0-1654-394E-A4B6-F452F0FED3DB}" type="pres">
      <dgm:prSet presAssocID="{D5AD8525-0A9C-5F43-8D2D-018D071699A1}" presName="text" presStyleLbl="fgAcc0" presStyleIdx="0" presStyleCnt="1">
        <dgm:presLayoutVars>
          <dgm:chPref val="3"/>
        </dgm:presLayoutVars>
      </dgm:prSet>
      <dgm:spPr/>
      <dgm:t>
        <a:bodyPr/>
        <a:lstStyle/>
        <a:p>
          <a:endParaRPr lang="en-US"/>
        </a:p>
      </dgm:t>
    </dgm:pt>
    <dgm:pt modelId="{8998E8A8-63D5-1C4C-8507-4679E2288023}" type="pres">
      <dgm:prSet presAssocID="{D5AD8525-0A9C-5F43-8D2D-018D071699A1}" presName="hierChild2" presStyleCnt="0"/>
      <dgm:spPr/>
    </dgm:pt>
    <dgm:pt modelId="{05194E03-96C8-4146-A426-14F37A62A633}" type="pres">
      <dgm:prSet presAssocID="{C3D72C33-F9F5-404A-82A2-A9E0BA5132A3}" presName="Name10" presStyleLbl="parChTrans1D2" presStyleIdx="0" presStyleCnt="9"/>
      <dgm:spPr/>
      <dgm:t>
        <a:bodyPr/>
        <a:lstStyle/>
        <a:p>
          <a:endParaRPr lang="en-US"/>
        </a:p>
      </dgm:t>
    </dgm:pt>
    <dgm:pt modelId="{303AD919-B72B-6142-B760-082C6CB657A9}" type="pres">
      <dgm:prSet presAssocID="{FC0F5282-466D-B34C-9785-98C574DA87E1}" presName="hierRoot2" presStyleCnt="0"/>
      <dgm:spPr/>
    </dgm:pt>
    <dgm:pt modelId="{6FF7E940-35EC-3943-9637-E0992E267626}" type="pres">
      <dgm:prSet presAssocID="{FC0F5282-466D-B34C-9785-98C574DA87E1}" presName="composite2" presStyleCnt="0"/>
      <dgm:spPr/>
    </dgm:pt>
    <dgm:pt modelId="{080C438B-0599-1B4F-A8BE-F3CB90A503C2}" type="pres">
      <dgm:prSet presAssocID="{FC0F5282-466D-B34C-9785-98C574DA87E1}" presName="background2" presStyleLbl="node2" presStyleIdx="0" presStyleCnt="9"/>
      <dgm:spPr/>
    </dgm:pt>
    <dgm:pt modelId="{07B70E8F-9894-CC40-A004-2A95B5A89A8D}" type="pres">
      <dgm:prSet presAssocID="{FC0F5282-466D-B34C-9785-98C574DA87E1}" presName="text2" presStyleLbl="fgAcc2" presStyleIdx="0" presStyleCnt="9">
        <dgm:presLayoutVars>
          <dgm:chPref val="3"/>
        </dgm:presLayoutVars>
      </dgm:prSet>
      <dgm:spPr/>
      <dgm:t>
        <a:bodyPr/>
        <a:lstStyle/>
        <a:p>
          <a:endParaRPr lang="en-US"/>
        </a:p>
      </dgm:t>
    </dgm:pt>
    <dgm:pt modelId="{48B26B3B-6A8D-7846-B15A-7A22FB77C3B0}" type="pres">
      <dgm:prSet presAssocID="{FC0F5282-466D-B34C-9785-98C574DA87E1}" presName="hierChild3" presStyleCnt="0"/>
      <dgm:spPr/>
    </dgm:pt>
    <dgm:pt modelId="{30E679A3-9A67-D942-B430-93822837B35A}" type="pres">
      <dgm:prSet presAssocID="{5C42308E-B354-574D-96BB-5B6BAF50CA6B}" presName="Name10" presStyleLbl="parChTrans1D2" presStyleIdx="1" presStyleCnt="9"/>
      <dgm:spPr/>
      <dgm:t>
        <a:bodyPr/>
        <a:lstStyle/>
        <a:p>
          <a:endParaRPr lang="en-US"/>
        </a:p>
      </dgm:t>
    </dgm:pt>
    <dgm:pt modelId="{E12CE691-AADF-264B-9B83-C7970D24247B}" type="pres">
      <dgm:prSet presAssocID="{81225165-AAD8-7A4F-B229-5426DA397856}" presName="hierRoot2" presStyleCnt="0"/>
      <dgm:spPr/>
    </dgm:pt>
    <dgm:pt modelId="{378B1706-A1DA-844C-BE0E-00E4061C6A42}" type="pres">
      <dgm:prSet presAssocID="{81225165-AAD8-7A4F-B229-5426DA397856}" presName="composite2" presStyleCnt="0"/>
      <dgm:spPr/>
    </dgm:pt>
    <dgm:pt modelId="{213475F7-A7AC-8B46-AC06-BF3A6DE22543}" type="pres">
      <dgm:prSet presAssocID="{81225165-AAD8-7A4F-B229-5426DA397856}" presName="background2" presStyleLbl="node2" presStyleIdx="1" presStyleCnt="9"/>
      <dgm:spPr/>
    </dgm:pt>
    <dgm:pt modelId="{2EF8D32A-8F8D-3B48-8638-5AD9B5E1725C}" type="pres">
      <dgm:prSet presAssocID="{81225165-AAD8-7A4F-B229-5426DA397856}" presName="text2" presStyleLbl="fgAcc2" presStyleIdx="1" presStyleCnt="9">
        <dgm:presLayoutVars>
          <dgm:chPref val="3"/>
        </dgm:presLayoutVars>
      </dgm:prSet>
      <dgm:spPr/>
      <dgm:t>
        <a:bodyPr/>
        <a:lstStyle/>
        <a:p>
          <a:endParaRPr lang="en-US"/>
        </a:p>
      </dgm:t>
    </dgm:pt>
    <dgm:pt modelId="{8054EA5F-9B6F-9E4B-A5AE-515C9FF3F4ED}" type="pres">
      <dgm:prSet presAssocID="{81225165-AAD8-7A4F-B229-5426DA397856}" presName="hierChild3" presStyleCnt="0"/>
      <dgm:spPr/>
    </dgm:pt>
    <dgm:pt modelId="{897285B6-9994-1647-A64E-167C3024C020}" type="pres">
      <dgm:prSet presAssocID="{4C54DEA6-1EE9-9E4E-A914-52B756800BE5}" presName="Name10" presStyleLbl="parChTrans1D2" presStyleIdx="2" presStyleCnt="9"/>
      <dgm:spPr/>
      <dgm:t>
        <a:bodyPr/>
        <a:lstStyle/>
        <a:p>
          <a:endParaRPr lang="en-US"/>
        </a:p>
      </dgm:t>
    </dgm:pt>
    <dgm:pt modelId="{260507B5-76D7-AA4E-ABEF-1374DBB40EE9}" type="pres">
      <dgm:prSet presAssocID="{3C65E89F-6F56-C746-8A1B-307F48AD6F6B}" presName="hierRoot2" presStyleCnt="0"/>
      <dgm:spPr/>
    </dgm:pt>
    <dgm:pt modelId="{6EFCEA9B-584C-ED4D-BB75-4BB5FF527A39}" type="pres">
      <dgm:prSet presAssocID="{3C65E89F-6F56-C746-8A1B-307F48AD6F6B}" presName="composite2" presStyleCnt="0"/>
      <dgm:spPr/>
    </dgm:pt>
    <dgm:pt modelId="{945E3754-754B-B44A-855D-5A6F3017933A}" type="pres">
      <dgm:prSet presAssocID="{3C65E89F-6F56-C746-8A1B-307F48AD6F6B}" presName="background2" presStyleLbl="node2" presStyleIdx="2" presStyleCnt="9"/>
      <dgm:spPr/>
    </dgm:pt>
    <dgm:pt modelId="{83FB8AE6-109C-084C-8C3C-76E781EE194B}" type="pres">
      <dgm:prSet presAssocID="{3C65E89F-6F56-C746-8A1B-307F48AD6F6B}" presName="text2" presStyleLbl="fgAcc2" presStyleIdx="2" presStyleCnt="9">
        <dgm:presLayoutVars>
          <dgm:chPref val="3"/>
        </dgm:presLayoutVars>
      </dgm:prSet>
      <dgm:spPr/>
      <dgm:t>
        <a:bodyPr/>
        <a:lstStyle/>
        <a:p>
          <a:endParaRPr lang="en-US"/>
        </a:p>
      </dgm:t>
    </dgm:pt>
    <dgm:pt modelId="{A2CFE8A4-1FEE-9940-9E8F-CEABFAA0BE21}" type="pres">
      <dgm:prSet presAssocID="{3C65E89F-6F56-C746-8A1B-307F48AD6F6B}" presName="hierChild3" presStyleCnt="0"/>
      <dgm:spPr/>
    </dgm:pt>
    <dgm:pt modelId="{B1064D90-5A07-4149-BB66-B45C5E3BE934}" type="pres">
      <dgm:prSet presAssocID="{47D83E08-0623-3C4C-9289-0096C9130E32}" presName="Name10" presStyleLbl="parChTrans1D2" presStyleIdx="3" presStyleCnt="9"/>
      <dgm:spPr/>
      <dgm:t>
        <a:bodyPr/>
        <a:lstStyle/>
        <a:p>
          <a:endParaRPr lang="en-US"/>
        </a:p>
      </dgm:t>
    </dgm:pt>
    <dgm:pt modelId="{F1C71BBF-2B2F-7E45-9898-35006FB8572F}" type="pres">
      <dgm:prSet presAssocID="{C6703A92-A331-A64A-8B48-77173BDEEDA9}" presName="hierRoot2" presStyleCnt="0"/>
      <dgm:spPr/>
    </dgm:pt>
    <dgm:pt modelId="{2F5BF24D-4EFD-B44A-9654-FDFFACDFD976}" type="pres">
      <dgm:prSet presAssocID="{C6703A92-A331-A64A-8B48-77173BDEEDA9}" presName="composite2" presStyleCnt="0"/>
      <dgm:spPr/>
    </dgm:pt>
    <dgm:pt modelId="{8E38FA05-97F9-1144-B832-601F9EA29172}" type="pres">
      <dgm:prSet presAssocID="{C6703A92-A331-A64A-8B48-77173BDEEDA9}" presName="background2" presStyleLbl="node2" presStyleIdx="3" presStyleCnt="9"/>
      <dgm:spPr/>
    </dgm:pt>
    <dgm:pt modelId="{4A27DC37-956D-0845-B78F-FDFB90D3B4CC}" type="pres">
      <dgm:prSet presAssocID="{C6703A92-A331-A64A-8B48-77173BDEEDA9}" presName="text2" presStyleLbl="fgAcc2" presStyleIdx="3" presStyleCnt="9">
        <dgm:presLayoutVars>
          <dgm:chPref val="3"/>
        </dgm:presLayoutVars>
      </dgm:prSet>
      <dgm:spPr/>
      <dgm:t>
        <a:bodyPr/>
        <a:lstStyle/>
        <a:p>
          <a:endParaRPr lang="en-US"/>
        </a:p>
      </dgm:t>
    </dgm:pt>
    <dgm:pt modelId="{54B5219F-3533-AB44-84D4-A7B016531C37}" type="pres">
      <dgm:prSet presAssocID="{C6703A92-A331-A64A-8B48-77173BDEEDA9}" presName="hierChild3" presStyleCnt="0"/>
      <dgm:spPr/>
    </dgm:pt>
    <dgm:pt modelId="{243F56F7-10AD-BF4D-BDD2-6A4909938B20}" type="pres">
      <dgm:prSet presAssocID="{AA306FFA-2582-7449-8A76-CC376DF6D062}" presName="Name10" presStyleLbl="parChTrans1D2" presStyleIdx="4" presStyleCnt="9"/>
      <dgm:spPr/>
      <dgm:t>
        <a:bodyPr/>
        <a:lstStyle/>
        <a:p>
          <a:endParaRPr lang="en-US"/>
        </a:p>
      </dgm:t>
    </dgm:pt>
    <dgm:pt modelId="{DC89C0D9-6FF7-CE4B-99DA-495C03EBB923}" type="pres">
      <dgm:prSet presAssocID="{4A43B38A-0B0E-6743-8F20-D0345E6CD150}" presName="hierRoot2" presStyleCnt="0"/>
      <dgm:spPr/>
    </dgm:pt>
    <dgm:pt modelId="{84AF9353-6286-DE45-B9BB-1F4F91B2DFE7}" type="pres">
      <dgm:prSet presAssocID="{4A43B38A-0B0E-6743-8F20-D0345E6CD150}" presName="composite2" presStyleCnt="0"/>
      <dgm:spPr/>
    </dgm:pt>
    <dgm:pt modelId="{57196B02-9A0B-4446-A862-058983FB05A8}" type="pres">
      <dgm:prSet presAssocID="{4A43B38A-0B0E-6743-8F20-D0345E6CD150}" presName="background2" presStyleLbl="node2" presStyleIdx="4" presStyleCnt="9"/>
      <dgm:spPr/>
    </dgm:pt>
    <dgm:pt modelId="{E705793C-AB28-0F4D-874B-AA203DB1FC6A}" type="pres">
      <dgm:prSet presAssocID="{4A43B38A-0B0E-6743-8F20-D0345E6CD150}" presName="text2" presStyleLbl="fgAcc2" presStyleIdx="4" presStyleCnt="9">
        <dgm:presLayoutVars>
          <dgm:chPref val="3"/>
        </dgm:presLayoutVars>
      </dgm:prSet>
      <dgm:spPr/>
      <dgm:t>
        <a:bodyPr/>
        <a:lstStyle/>
        <a:p>
          <a:endParaRPr lang="en-US"/>
        </a:p>
      </dgm:t>
    </dgm:pt>
    <dgm:pt modelId="{10AC0D24-00E5-A946-AA08-E2A7EA138874}" type="pres">
      <dgm:prSet presAssocID="{4A43B38A-0B0E-6743-8F20-D0345E6CD150}" presName="hierChild3" presStyleCnt="0"/>
      <dgm:spPr/>
    </dgm:pt>
    <dgm:pt modelId="{CE774281-8B53-2E4C-85CC-FDC98D7F7345}" type="pres">
      <dgm:prSet presAssocID="{E01539DC-96F1-C947-8045-A9A666DE09DA}" presName="Name10" presStyleLbl="parChTrans1D2" presStyleIdx="5" presStyleCnt="9"/>
      <dgm:spPr/>
      <dgm:t>
        <a:bodyPr/>
        <a:lstStyle/>
        <a:p>
          <a:endParaRPr lang="en-US"/>
        </a:p>
      </dgm:t>
    </dgm:pt>
    <dgm:pt modelId="{51B313C4-D368-9A40-911C-CB31AEA48089}" type="pres">
      <dgm:prSet presAssocID="{4159D5B8-AA76-CD41-BA76-3B156535EB1D}" presName="hierRoot2" presStyleCnt="0"/>
      <dgm:spPr/>
    </dgm:pt>
    <dgm:pt modelId="{8C0B0031-7E09-0F4D-8BC3-9E7E772C6875}" type="pres">
      <dgm:prSet presAssocID="{4159D5B8-AA76-CD41-BA76-3B156535EB1D}" presName="composite2" presStyleCnt="0"/>
      <dgm:spPr/>
    </dgm:pt>
    <dgm:pt modelId="{2329BE03-63F0-6F4F-9E5B-22F316D91043}" type="pres">
      <dgm:prSet presAssocID="{4159D5B8-AA76-CD41-BA76-3B156535EB1D}" presName="background2" presStyleLbl="node2" presStyleIdx="5" presStyleCnt="9"/>
      <dgm:spPr/>
    </dgm:pt>
    <dgm:pt modelId="{45EEBDCE-26B9-B045-8ECD-2F2F57ADB543}" type="pres">
      <dgm:prSet presAssocID="{4159D5B8-AA76-CD41-BA76-3B156535EB1D}" presName="text2" presStyleLbl="fgAcc2" presStyleIdx="5" presStyleCnt="9">
        <dgm:presLayoutVars>
          <dgm:chPref val="3"/>
        </dgm:presLayoutVars>
      </dgm:prSet>
      <dgm:spPr/>
      <dgm:t>
        <a:bodyPr/>
        <a:lstStyle/>
        <a:p>
          <a:endParaRPr lang="en-US"/>
        </a:p>
      </dgm:t>
    </dgm:pt>
    <dgm:pt modelId="{173D9088-F3DF-C642-9290-11614815D3A9}" type="pres">
      <dgm:prSet presAssocID="{4159D5B8-AA76-CD41-BA76-3B156535EB1D}" presName="hierChild3" presStyleCnt="0"/>
      <dgm:spPr/>
    </dgm:pt>
    <dgm:pt modelId="{4AE1FC51-F167-0947-84E3-5243A4DC2F60}" type="pres">
      <dgm:prSet presAssocID="{65940102-8BF2-8449-BD7C-7E2BB8C8A89D}" presName="Name10" presStyleLbl="parChTrans1D2" presStyleIdx="6" presStyleCnt="9"/>
      <dgm:spPr/>
      <dgm:t>
        <a:bodyPr/>
        <a:lstStyle/>
        <a:p>
          <a:endParaRPr lang="en-US"/>
        </a:p>
      </dgm:t>
    </dgm:pt>
    <dgm:pt modelId="{2951B418-0FC0-FB40-89E2-E6B91E3BB451}" type="pres">
      <dgm:prSet presAssocID="{C1F59DE3-23FF-0144-A5C9-B13D2AA55F72}" presName="hierRoot2" presStyleCnt="0"/>
      <dgm:spPr/>
    </dgm:pt>
    <dgm:pt modelId="{8DB891E4-97A7-1845-AECE-2B25FB5C57FA}" type="pres">
      <dgm:prSet presAssocID="{C1F59DE3-23FF-0144-A5C9-B13D2AA55F72}" presName="composite2" presStyleCnt="0"/>
      <dgm:spPr/>
    </dgm:pt>
    <dgm:pt modelId="{00F065D5-4812-AC41-8044-8A85A4D5E324}" type="pres">
      <dgm:prSet presAssocID="{C1F59DE3-23FF-0144-A5C9-B13D2AA55F72}" presName="background2" presStyleLbl="node2" presStyleIdx="6" presStyleCnt="9"/>
      <dgm:spPr/>
    </dgm:pt>
    <dgm:pt modelId="{258CADBA-8765-EB48-A771-D2B5F04E4A9A}" type="pres">
      <dgm:prSet presAssocID="{C1F59DE3-23FF-0144-A5C9-B13D2AA55F72}" presName="text2" presStyleLbl="fgAcc2" presStyleIdx="6" presStyleCnt="9">
        <dgm:presLayoutVars>
          <dgm:chPref val="3"/>
        </dgm:presLayoutVars>
      </dgm:prSet>
      <dgm:spPr/>
      <dgm:t>
        <a:bodyPr/>
        <a:lstStyle/>
        <a:p>
          <a:endParaRPr lang="en-US"/>
        </a:p>
      </dgm:t>
    </dgm:pt>
    <dgm:pt modelId="{4E10BFA4-0FDD-6E47-BEF1-8D46D6F5D5E1}" type="pres">
      <dgm:prSet presAssocID="{C1F59DE3-23FF-0144-A5C9-B13D2AA55F72}" presName="hierChild3" presStyleCnt="0"/>
      <dgm:spPr/>
    </dgm:pt>
    <dgm:pt modelId="{035D8C62-17C9-DF4A-A74E-A2B4AEC72489}" type="pres">
      <dgm:prSet presAssocID="{E2387F4D-A07E-2245-B109-39E6C9E38DC0}" presName="Name10" presStyleLbl="parChTrans1D2" presStyleIdx="7" presStyleCnt="9"/>
      <dgm:spPr/>
      <dgm:t>
        <a:bodyPr/>
        <a:lstStyle/>
        <a:p>
          <a:endParaRPr lang="en-US"/>
        </a:p>
      </dgm:t>
    </dgm:pt>
    <dgm:pt modelId="{1FBC7104-9555-3944-B017-344A6A3D64C4}" type="pres">
      <dgm:prSet presAssocID="{2B6110C4-DE54-C249-84A2-D1746BF14BA3}" presName="hierRoot2" presStyleCnt="0"/>
      <dgm:spPr/>
    </dgm:pt>
    <dgm:pt modelId="{77AF75B0-AD4F-F045-8286-FAB58D375A2C}" type="pres">
      <dgm:prSet presAssocID="{2B6110C4-DE54-C249-84A2-D1746BF14BA3}" presName="composite2" presStyleCnt="0"/>
      <dgm:spPr/>
    </dgm:pt>
    <dgm:pt modelId="{78F25EE8-DBDA-544A-9609-79447E094129}" type="pres">
      <dgm:prSet presAssocID="{2B6110C4-DE54-C249-84A2-D1746BF14BA3}" presName="background2" presStyleLbl="node2" presStyleIdx="7" presStyleCnt="9"/>
      <dgm:spPr/>
    </dgm:pt>
    <dgm:pt modelId="{37585A1B-2104-1E47-A57E-ECE4F5CCEB49}" type="pres">
      <dgm:prSet presAssocID="{2B6110C4-DE54-C249-84A2-D1746BF14BA3}" presName="text2" presStyleLbl="fgAcc2" presStyleIdx="7" presStyleCnt="9">
        <dgm:presLayoutVars>
          <dgm:chPref val="3"/>
        </dgm:presLayoutVars>
      </dgm:prSet>
      <dgm:spPr/>
      <dgm:t>
        <a:bodyPr/>
        <a:lstStyle/>
        <a:p>
          <a:endParaRPr lang="en-US"/>
        </a:p>
      </dgm:t>
    </dgm:pt>
    <dgm:pt modelId="{630D4527-9869-6243-8F9B-4136CA6B9ACD}" type="pres">
      <dgm:prSet presAssocID="{2B6110C4-DE54-C249-84A2-D1746BF14BA3}" presName="hierChild3" presStyleCnt="0"/>
      <dgm:spPr/>
    </dgm:pt>
    <dgm:pt modelId="{D1225C24-E272-AF4A-8A1D-2D5634AE744C}" type="pres">
      <dgm:prSet presAssocID="{C57B06E5-2BB5-3945-91FB-52357177E7E8}" presName="Name17" presStyleLbl="parChTrans1D3" presStyleIdx="0" presStyleCnt="7"/>
      <dgm:spPr/>
      <dgm:t>
        <a:bodyPr/>
        <a:lstStyle/>
        <a:p>
          <a:endParaRPr lang="en-US"/>
        </a:p>
      </dgm:t>
    </dgm:pt>
    <dgm:pt modelId="{A49FDAE0-276B-064C-B228-FE38A018FCB5}" type="pres">
      <dgm:prSet presAssocID="{ECA7502B-33A4-2943-BA60-575D1BAA995A}" presName="hierRoot3" presStyleCnt="0"/>
      <dgm:spPr/>
    </dgm:pt>
    <dgm:pt modelId="{1D4176FD-155C-C847-9B80-E8C62BF8EEB5}" type="pres">
      <dgm:prSet presAssocID="{ECA7502B-33A4-2943-BA60-575D1BAA995A}" presName="composite3" presStyleCnt="0"/>
      <dgm:spPr/>
    </dgm:pt>
    <dgm:pt modelId="{21886E74-EE89-1241-AD60-B79EF6368D9E}" type="pres">
      <dgm:prSet presAssocID="{ECA7502B-33A4-2943-BA60-575D1BAA995A}" presName="background3" presStyleLbl="node3" presStyleIdx="0" presStyleCnt="7"/>
      <dgm:spPr/>
    </dgm:pt>
    <dgm:pt modelId="{13539B19-8074-7049-909D-51DCDD4F787C}" type="pres">
      <dgm:prSet presAssocID="{ECA7502B-33A4-2943-BA60-575D1BAA995A}" presName="text3" presStyleLbl="fgAcc3" presStyleIdx="0" presStyleCnt="7">
        <dgm:presLayoutVars>
          <dgm:chPref val="3"/>
        </dgm:presLayoutVars>
      </dgm:prSet>
      <dgm:spPr/>
      <dgm:t>
        <a:bodyPr/>
        <a:lstStyle/>
        <a:p>
          <a:endParaRPr lang="en-US"/>
        </a:p>
      </dgm:t>
    </dgm:pt>
    <dgm:pt modelId="{83BD2C22-3B79-6440-8580-51A7A4B3D5C0}" type="pres">
      <dgm:prSet presAssocID="{ECA7502B-33A4-2943-BA60-575D1BAA995A}" presName="hierChild4" presStyleCnt="0"/>
      <dgm:spPr/>
    </dgm:pt>
    <dgm:pt modelId="{50BBCF8B-70C9-1143-BC60-ED5089BC7895}" type="pres">
      <dgm:prSet presAssocID="{77541604-7206-B748-91CA-17529FE5373B}" presName="Name17" presStyleLbl="parChTrans1D3" presStyleIdx="1" presStyleCnt="7"/>
      <dgm:spPr/>
      <dgm:t>
        <a:bodyPr/>
        <a:lstStyle/>
        <a:p>
          <a:endParaRPr lang="en-US"/>
        </a:p>
      </dgm:t>
    </dgm:pt>
    <dgm:pt modelId="{E82CC472-5E32-8B41-BBA4-CE1B0AFA6003}" type="pres">
      <dgm:prSet presAssocID="{54EDC608-3C86-9A43-9173-B0D87D06B212}" presName="hierRoot3" presStyleCnt="0"/>
      <dgm:spPr/>
    </dgm:pt>
    <dgm:pt modelId="{317A6B75-0784-194D-A35B-A30B0998AF64}" type="pres">
      <dgm:prSet presAssocID="{54EDC608-3C86-9A43-9173-B0D87D06B212}" presName="composite3" presStyleCnt="0"/>
      <dgm:spPr/>
    </dgm:pt>
    <dgm:pt modelId="{67905308-DFD3-814C-B0CE-7CACDFDC10EF}" type="pres">
      <dgm:prSet presAssocID="{54EDC608-3C86-9A43-9173-B0D87D06B212}" presName="background3" presStyleLbl="node3" presStyleIdx="1" presStyleCnt="7"/>
      <dgm:spPr/>
    </dgm:pt>
    <dgm:pt modelId="{222AD54D-8222-A546-A64A-2FBCFD870F85}" type="pres">
      <dgm:prSet presAssocID="{54EDC608-3C86-9A43-9173-B0D87D06B212}" presName="text3" presStyleLbl="fgAcc3" presStyleIdx="1" presStyleCnt="7">
        <dgm:presLayoutVars>
          <dgm:chPref val="3"/>
        </dgm:presLayoutVars>
      </dgm:prSet>
      <dgm:spPr/>
      <dgm:t>
        <a:bodyPr/>
        <a:lstStyle/>
        <a:p>
          <a:endParaRPr lang="en-US"/>
        </a:p>
      </dgm:t>
    </dgm:pt>
    <dgm:pt modelId="{4CE5782D-0672-A94C-A778-087F943E6964}" type="pres">
      <dgm:prSet presAssocID="{54EDC608-3C86-9A43-9173-B0D87D06B212}" presName="hierChild4" presStyleCnt="0"/>
      <dgm:spPr/>
    </dgm:pt>
    <dgm:pt modelId="{B52F9A13-EF1A-1445-B1F8-0DFA78441CF9}" type="pres">
      <dgm:prSet presAssocID="{BA0D8D74-AA37-1949-B2FE-20B0CEB35708}" presName="Name17" presStyleLbl="parChTrans1D3" presStyleIdx="2" presStyleCnt="7"/>
      <dgm:spPr/>
      <dgm:t>
        <a:bodyPr/>
        <a:lstStyle/>
        <a:p>
          <a:endParaRPr lang="en-US"/>
        </a:p>
      </dgm:t>
    </dgm:pt>
    <dgm:pt modelId="{A03973DE-9832-D049-B284-557E1AF2D59C}" type="pres">
      <dgm:prSet presAssocID="{C6655891-928D-5A47-A04B-89E143FA4C95}" presName="hierRoot3" presStyleCnt="0"/>
      <dgm:spPr/>
    </dgm:pt>
    <dgm:pt modelId="{95C6F9B9-9D94-C343-80EB-26BD08F0BFD7}" type="pres">
      <dgm:prSet presAssocID="{C6655891-928D-5A47-A04B-89E143FA4C95}" presName="composite3" presStyleCnt="0"/>
      <dgm:spPr/>
    </dgm:pt>
    <dgm:pt modelId="{57E81BAE-226E-3240-B49D-9C58CBF15310}" type="pres">
      <dgm:prSet presAssocID="{C6655891-928D-5A47-A04B-89E143FA4C95}" presName="background3" presStyleLbl="node3" presStyleIdx="2" presStyleCnt="7"/>
      <dgm:spPr/>
    </dgm:pt>
    <dgm:pt modelId="{A56876F4-1E62-944D-B711-2FEC5C7E4DAB}" type="pres">
      <dgm:prSet presAssocID="{C6655891-928D-5A47-A04B-89E143FA4C95}" presName="text3" presStyleLbl="fgAcc3" presStyleIdx="2" presStyleCnt="7">
        <dgm:presLayoutVars>
          <dgm:chPref val="3"/>
        </dgm:presLayoutVars>
      </dgm:prSet>
      <dgm:spPr/>
      <dgm:t>
        <a:bodyPr/>
        <a:lstStyle/>
        <a:p>
          <a:endParaRPr lang="en-US"/>
        </a:p>
      </dgm:t>
    </dgm:pt>
    <dgm:pt modelId="{A0B4F88B-FD5F-434C-B47E-9018F1230A61}" type="pres">
      <dgm:prSet presAssocID="{C6655891-928D-5A47-A04B-89E143FA4C95}" presName="hierChild4" presStyleCnt="0"/>
      <dgm:spPr/>
    </dgm:pt>
    <dgm:pt modelId="{5AC33077-9992-7F4E-96B1-F260A01C2D03}" type="pres">
      <dgm:prSet presAssocID="{143A1CA4-69F6-0241-9164-684465F81D07}" presName="Name17" presStyleLbl="parChTrans1D3" presStyleIdx="3" presStyleCnt="7"/>
      <dgm:spPr/>
      <dgm:t>
        <a:bodyPr/>
        <a:lstStyle/>
        <a:p>
          <a:endParaRPr lang="en-US"/>
        </a:p>
      </dgm:t>
    </dgm:pt>
    <dgm:pt modelId="{E68D283F-5799-2348-9380-BDFD50EE3C71}" type="pres">
      <dgm:prSet presAssocID="{6C3C48AA-A21E-6046-BE1E-E977A8BD47CC}" presName="hierRoot3" presStyleCnt="0"/>
      <dgm:spPr/>
    </dgm:pt>
    <dgm:pt modelId="{801393D8-21CA-9B4F-8737-D52722F84EA0}" type="pres">
      <dgm:prSet presAssocID="{6C3C48AA-A21E-6046-BE1E-E977A8BD47CC}" presName="composite3" presStyleCnt="0"/>
      <dgm:spPr/>
    </dgm:pt>
    <dgm:pt modelId="{24609F99-0661-2D46-B436-AB2E4876A4A0}" type="pres">
      <dgm:prSet presAssocID="{6C3C48AA-A21E-6046-BE1E-E977A8BD47CC}" presName="background3" presStyleLbl="node3" presStyleIdx="3" presStyleCnt="7"/>
      <dgm:spPr/>
    </dgm:pt>
    <dgm:pt modelId="{14B1343F-5638-E04C-9687-2B6C133B32B1}" type="pres">
      <dgm:prSet presAssocID="{6C3C48AA-A21E-6046-BE1E-E977A8BD47CC}" presName="text3" presStyleLbl="fgAcc3" presStyleIdx="3" presStyleCnt="7">
        <dgm:presLayoutVars>
          <dgm:chPref val="3"/>
        </dgm:presLayoutVars>
      </dgm:prSet>
      <dgm:spPr/>
      <dgm:t>
        <a:bodyPr/>
        <a:lstStyle/>
        <a:p>
          <a:endParaRPr lang="en-US"/>
        </a:p>
      </dgm:t>
    </dgm:pt>
    <dgm:pt modelId="{8C4D8D74-7424-6043-ADE0-DE605B521515}" type="pres">
      <dgm:prSet presAssocID="{6C3C48AA-A21E-6046-BE1E-E977A8BD47CC}" presName="hierChild4" presStyleCnt="0"/>
      <dgm:spPr/>
    </dgm:pt>
    <dgm:pt modelId="{A5F4AF84-93CE-334B-A0B1-0DF3EBE584B4}" type="pres">
      <dgm:prSet presAssocID="{39FF1299-5C02-544E-B49C-FA51EFEE9596}" presName="Name17" presStyleLbl="parChTrans1D3" presStyleIdx="4" presStyleCnt="7"/>
      <dgm:spPr/>
      <dgm:t>
        <a:bodyPr/>
        <a:lstStyle/>
        <a:p>
          <a:endParaRPr lang="en-US"/>
        </a:p>
      </dgm:t>
    </dgm:pt>
    <dgm:pt modelId="{6AC5D226-F521-7D45-B38F-A50402194A1D}" type="pres">
      <dgm:prSet presAssocID="{A30D90FE-E60A-4449-A657-CAC964A47DF1}" presName="hierRoot3" presStyleCnt="0"/>
      <dgm:spPr/>
    </dgm:pt>
    <dgm:pt modelId="{E5F4AE9B-C0BE-7144-875F-4222B3E30DE3}" type="pres">
      <dgm:prSet presAssocID="{A30D90FE-E60A-4449-A657-CAC964A47DF1}" presName="composite3" presStyleCnt="0"/>
      <dgm:spPr/>
    </dgm:pt>
    <dgm:pt modelId="{D780142C-7AF5-454F-8A6E-F976C17A1C0A}" type="pres">
      <dgm:prSet presAssocID="{A30D90FE-E60A-4449-A657-CAC964A47DF1}" presName="background3" presStyleLbl="node3" presStyleIdx="4" presStyleCnt="7"/>
      <dgm:spPr/>
    </dgm:pt>
    <dgm:pt modelId="{FC7F29FB-7B8A-F64C-B1EB-FD8877B289C5}" type="pres">
      <dgm:prSet presAssocID="{A30D90FE-E60A-4449-A657-CAC964A47DF1}" presName="text3" presStyleLbl="fgAcc3" presStyleIdx="4" presStyleCnt="7">
        <dgm:presLayoutVars>
          <dgm:chPref val="3"/>
        </dgm:presLayoutVars>
      </dgm:prSet>
      <dgm:spPr/>
      <dgm:t>
        <a:bodyPr/>
        <a:lstStyle/>
        <a:p>
          <a:endParaRPr lang="en-US"/>
        </a:p>
      </dgm:t>
    </dgm:pt>
    <dgm:pt modelId="{3ADA4C2F-C2DF-6447-B9AF-7E3EA1D775D8}" type="pres">
      <dgm:prSet presAssocID="{A30D90FE-E60A-4449-A657-CAC964A47DF1}" presName="hierChild4" presStyleCnt="0"/>
      <dgm:spPr/>
    </dgm:pt>
    <dgm:pt modelId="{339C5866-259D-354F-B5A8-E731336BEC19}" type="pres">
      <dgm:prSet presAssocID="{2F866888-7845-8B4B-8F1F-D28F82F60269}" presName="Name17" presStyleLbl="parChTrans1D3" presStyleIdx="5" presStyleCnt="7"/>
      <dgm:spPr/>
      <dgm:t>
        <a:bodyPr/>
        <a:lstStyle/>
        <a:p>
          <a:endParaRPr lang="en-US"/>
        </a:p>
      </dgm:t>
    </dgm:pt>
    <dgm:pt modelId="{33475097-15CC-4541-A204-6607ACD74FE5}" type="pres">
      <dgm:prSet presAssocID="{8BA2083F-97C0-0E42-AC39-50F941667734}" presName="hierRoot3" presStyleCnt="0"/>
      <dgm:spPr/>
    </dgm:pt>
    <dgm:pt modelId="{DAEE7A00-523B-4E43-916D-91F24AE8F47B}" type="pres">
      <dgm:prSet presAssocID="{8BA2083F-97C0-0E42-AC39-50F941667734}" presName="composite3" presStyleCnt="0"/>
      <dgm:spPr/>
    </dgm:pt>
    <dgm:pt modelId="{729A3F95-20D4-F747-96DD-019B103912E1}" type="pres">
      <dgm:prSet presAssocID="{8BA2083F-97C0-0E42-AC39-50F941667734}" presName="background3" presStyleLbl="node3" presStyleIdx="5" presStyleCnt="7"/>
      <dgm:spPr/>
    </dgm:pt>
    <dgm:pt modelId="{17C2E211-BE68-B347-80DE-F35A47A72D97}" type="pres">
      <dgm:prSet presAssocID="{8BA2083F-97C0-0E42-AC39-50F941667734}" presName="text3" presStyleLbl="fgAcc3" presStyleIdx="5" presStyleCnt="7">
        <dgm:presLayoutVars>
          <dgm:chPref val="3"/>
        </dgm:presLayoutVars>
      </dgm:prSet>
      <dgm:spPr/>
      <dgm:t>
        <a:bodyPr/>
        <a:lstStyle/>
        <a:p>
          <a:endParaRPr lang="en-US"/>
        </a:p>
      </dgm:t>
    </dgm:pt>
    <dgm:pt modelId="{A709A142-9070-7543-804A-C53C78B4E5C4}" type="pres">
      <dgm:prSet presAssocID="{8BA2083F-97C0-0E42-AC39-50F941667734}" presName="hierChild4" presStyleCnt="0"/>
      <dgm:spPr/>
    </dgm:pt>
    <dgm:pt modelId="{F869BFEB-73EB-2945-9296-40C07B97C69E}" type="pres">
      <dgm:prSet presAssocID="{FC95CABD-5FC1-BD4E-A74C-52957C933F80}" presName="Name17" presStyleLbl="parChTrans1D3" presStyleIdx="6" presStyleCnt="7"/>
      <dgm:spPr/>
      <dgm:t>
        <a:bodyPr/>
        <a:lstStyle/>
        <a:p>
          <a:endParaRPr lang="en-US"/>
        </a:p>
      </dgm:t>
    </dgm:pt>
    <dgm:pt modelId="{E269F6DE-B0D5-514F-8984-16E6464E794A}" type="pres">
      <dgm:prSet presAssocID="{C2F9F26A-F714-8740-BC1A-89954D8EE22F}" presName="hierRoot3" presStyleCnt="0"/>
      <dgm:spPr/>
    </dgm:pt>
    <dgm:pt modelId="{2EA28EBD-60BC-EB4C-8793-C3DCBBE8C7D8}" type="pres">
      <dgm:prSet presAssocID="{C2F9F26A-F714-8740-BC1A-89954D8EE22F}" presName="composite3" presStyleCnt="0"/>
      <dgm:spPr/>
    </dgm:pt>
    <dgm:pt modelId="{ED818997-1BCC-5441-889A-D18FE4098140}" type="pres">
      <dgm:prSet presAssocID="{C2F9F26A-F714-8740-BC1A-89954D8EE22F}" presName="background3" presStyleLbl="node3" presStyleIdx="6" presStyleCnt="7"/>
      <dgm:spPr/>
    </dgm:pt>
    <dgm:pt modelId="{9941954C-87AA-364F-9DC8-C6E4AE0621A9}" type="pres">
      <dgm:prSet presAssocID="{C2F9F26A-F714-8740-BC1A-89954D8EE22F}" presName="text3" presStyleLbl="fgAcc3" presStyleIdx="6" presStyleCnt="7">
        <dgm:presLayoutVars>
          <dgm:chPref val="3"/>
        </dgm:presLayoutVars>
      </dgm:prSet>
      <dgm:spPr/>
      <dgm:t>
        <a:bodyPr/>
        <a:lstStyle/>
        <a:p>
          <a:endParaRPr lang="en-US"/>
        </a:p>
      </dgm:t>
    </dgm:pt>
    <dgm:pt modelId="{FD0F19C0-27F1-EF46-8439-64FF939A9590}" type="pres">
      <dgm:prSet presAssocID="{C2F9F26A-F714-8740-BC1A-89954D8EE22F}" presName="hierChild4" presStyleCnt="0"/>
      <dgm:spPr/>
    </dgm:pt>
    <dgm:pt modelId="{56473E34-62EB-B246-82A0-6C4818AF00A0}" type="pres">
      <dgm:prSet presAssocID="{12D83375-B79C-AD41-BFEF-4F9E8592331A}" presName="Name10" presStyleLbl="parChTrans1D2" presStyleIdx="8" presStyleCnt="9"/>
      <dgm:spPr/>
      <dgm:t>
        <a:bodyPr/>
        <a:lstStyle/>
        <a:p>
          <a:endParaRPr lang="en-US"/>
        </a:p>
      </dgm:t>
    </dgm:pt>
    <dgm:pt modelId="{5D7B251A-14C8-304A-BBBB-34D88946483B}" type="pres">
      <dgm:prSet presAssocID="{A645577D-6C78-2A47-BC8D-52D3D82AE3A0}" presName="hierRoot2" presStyleCnt="0"/>
      <dgm:spPr/>
    </dgm:pt>
    <dgm:pt modelId="{7BD8D1EF-91C5-1447-952C-5B670D0551DC}" type="pres">
      <dgm:prSet presAssocID="{A645577D-6C78-2A47-BC8D-52D3D82AE3A0}" presName="composite2" presStyleCnt="0"/>
      <dgm:spPr/>
    </dgm:pt>
    <dgm:pt modelId="{11B90F25-A3AE-0C4E-9E4B-98FBAE3EFC92}" type="pres">
      <dgm:prSet presAssocID="{A645577D-6C78-2A47-BC8D-52D3D82AE3A0}" presName="background2" presStyleLbl="node2" presStyleIdx="8" presStyleCnt="9"/>
      <dgm:spPr/>
    </dgm:pt>
    <dgm:pt modelId="{D23C605B-61EB-444F-88D3-FA1CB4C67A83}" type="pres">
      <dgm:prSet presAssocID="{A645577D-6C78-2A47-BC8D-52D3D82AE3A0}" presName="text2" presStyleLbl="fgAcc2" presStyleIdx="8" presStyleCnt="9">
        <dgm:presLayoutVars>
          <dgm:chPref val="3"/>
        </dgm:presLayoutVars>
      </dgm:prSet>
      <dgm:spPr/>
      <dgm:t>
        <a:bodyPr/>
        <a:lstStyle/>
        <a:p>
          <a:endParaRPr lang="en-US"/>
        </a:p>
      </dgm:t>
    </dgm:pt>
    <dgm:pt modelId="{43A36D77-39A3-A64D-A16F-9FB4864E65ED}" type="pres">
      <dgm:prSet presAssocID="{A645577D-6C78-2A47-BC8D-52D3D82AE3A0}" presName="hierChild3" presStyleCnt="0"/>
      <dgm:spPr/>
    </dgm:pt>
  </dgm:ptLst>
  <dgm:cxnLst>
    <dgm:cxn modelId="{BFB10974-C88D-124A-AA11-F5F9DC613F0B}" type="presOf" srcId="{39FF1299-5C02-544E-B49C-FA51EFEE9596}" destId="{A5F4AF84-93CE-334B-A0B1-0DF3EBE584B4}" srcOrd="0" destOrd="0" presId="urn:microsoft.com/office/officeart/2005/8/layout/hierarchy1"/>
    <dgm:cxn modelId="{841DBD5E-B2B9-A44A-8830-84C6FF6F8BC8}" type="presOf" srcId="{4159D5B8-AA76-CD41-BA76-3B156535EB1D}" destId="{45EEBDCE-26B9-B045-8ECD-2F2F57ADB543}" srcOrd="0" destOrd="0" presId="urn:microsoft.com/office/officeart/2005/8/layout/hierarchy1"/>
    <dgm:cxn modelId="{457F0F8E-FD3B-9149-85E9-756420AA6589}" type="presOf" srcId="{81225165-AAD8-7A4F-B229-5426DA397856}" destId="{2EF8D32A-8F8D-3B48-8638-5AD9B5E1725C}" srcOrd="0" destOrd="0" presId="urn:microsoft.com/office/officeart/2005/8/layout/hierarchy1"/>
    <dgm:cxn modelId="{87958613-6AE0-3241-8762-66347B4D10D4}" srcId="{D5AD8525-0A9C-5F43-8D2D-018D071699A1}" destId="{A645577D-6C78-2A47-BC8D-52D3D82AE3A0}" srcOrd="8" destOrd="0" parTransId="{12D83375-B79C-AD41-BFEF-4F9E8592331A}" sibTransId="{429C150A-99E0-9040-8240-DEA0BC96FE76}"/>
    <dgm:cxn modelId="{23091691-3D41-2B40-BBFA-B79B925E38A4}" srcId="{D5AD8525-0A9C-5F43-8D2D-018D071699A1}" destId="{C1F59DE3-23FF-0144-A5C9-B13D2AA55F72}" srcOrd="6" destOrd="0" parTransId="{65940102-8BF2-8449-BD7C-7E2BB8C8A89D}" sibTransId="{7883D3B1-65B6-6A4E-81C1-9BD36DF7DEFE}"/>
    <dgm:cxn modelId="{471605EB-0EEC-954E-A720-576FC0AD6E98}" type="presOf" srcId="{54EDC608-3C86-9A43-9173-B0D87D06B212}" destId="{222AD54D-8222-A546-A64A-2FBCFD870F85}" srcOrd="0" destOrd="0" presId="urn:microsoft.com/office/officeart/2005/8/layout/hierarchy1"/>
    <dgm:cxn modelId="{FD0C2243-95CD-A440-97B9-263B5CC9463C}" type="presOf" srcId="{A645577D-6C78-2A47-BC8D-52D3D82AE3A0}" destId="{D23C605B-61EB-444F-88D3-FA1CB4C67A83}" srcOrd="0" destOrd="0" presId="urn:microsoft.com/office/officeart/2005/8/layout/hierarchy1"/>
    <dgm:cxn modelId="{AA1A0619-7003-244A-BC11-7756DFB3A5AF}" type="presOf" srcId="{C6655891-928D-5A47-A04B-89E143FA4C95}" destId="{A56876F4-1E62-944D-B711-2FEC5C7E4DAB}" srcOrd="0" destOrd="0" presId="urn:microsoft.com/office/officeart/2005/8/layout/hierarchy1"/>
    <dgm:cxn modelId="{83DE2C3A-5896-054C-8BBA-CA874FEC72E0}" type="presOf" srcId="{FC95CABD-5FC1-BD4E-A74C-52957C933F80}" destId="{F869BFEB-73EB-2945-9296-40C07B97C69E}" srcOrd="0" destOrd="0" presId="urn:microsoft.com/office/officeart/2005/8/layout/hierarchy1"/>
    <dgm:cxn modelId="{BC60D108-F82F-9C4B-BB59-7306F7060062}" type="presOf" srcId="{C2F9F26A-F714-8740-BC1A-89954D8EE22F}" destId="{9941954C-87AA-364F-9DC8-C6E4AE0621A9}" srcOrd="0" destOrd="0" presId="urn:microsoft.com/office/officeart/2005/8/layout/hierarchy1"/>
    <dgm:cxn modelId="{64EFEF69-EFF6-B04C-BC5D-B3C52F149080}" srcId="{D5AD8525-0A9C-5F43-8D2D-018D071699A1}" destId="{4159D5B8-AA76-CD41-BA76-3B156535EB1D}" srcOrd="5" destOrd="0" parTransId="{E01539DC-96F1-C947-8045-A9A666DE09DA}" sibTransId="{FEF8BCB2-B816-D940-9BFD-6CF234E3D6F2}"/>
    <dgm:cxn modelId="{6CC25C41-DCEF-B248-ACDC-5FFB7FA8F1E4}" srcId="{2B6110C4-DE54-C249-84A2-D1746BF14BA3}" destId="{54EDC608-3C86-9A43-9173-B0D87D06B212}" srcOrd="1" destOrd="0" parTransId="{77541604-7206-B748-91CA-17529FE5373B}" sibTransId="{8ABC3933-6200-BE4D-853C-4B8954D83E3F}"/>
    <dgm:cxn modelId="{AC53DEE3-F0E1-E749-88D6-2325508DC608}" type="presOf" srcId="{B932B8D1-685C-2243-9A92-F2BA615764DA}" destId="{F12A2BB9-1575-A745-83FE-6B6FD4544093}" srcOrd="0" destOrd="0" presId="urn:microsoft.com/office/officeart/2005/8/layout/hierarchy1"/>
    <dgm:cxn modelId="{377FD038-208E-3747-92BD-C07E9E10DB67}" type="presOf" srcId="{3C65E89F-6F56-C746-8A1B-307F48AD6F6B}" destId="{83FB8AE6-109C-084C-8C3C-76E781EE194B}" srcOrd="0" destOrd="0" presId="urn:microsoft.com/office/officeart/2005/8/layout/hierarchy1"/>
    <dgm:cxn modelId="{308F2B66-A276-D740-964D-E7F82EE60564}" type="presOf" srcId="{65940102-8BF2-8449-BD7C-7E2BB8C8A89D}" destId="{4AE1FC51-F167-0947-84E3-5243A4DC2F60}" srcOrd="0" destOrd="0" presId="urn:microsoft.com/office/officeart/2005/8/layout/hierarchy1"/>
    <dgm:cxn modelId="{6301C8DC-0126-AD46-8B42-8A63A9703464}" type="presOf" srcId="{C3D72C33-F9F5-404A-82A2-A9E0BA5132A3}" destId="{05194E03-96C8-4146-A426-14F37A62A633}" srcOrd="0" destOrd="0" presId="urn:microsoft.com/office/officeart/2005/8/layout/hierarchy1"/>
    <dgm:cxn modelId="{B93FFE4C-592C-204B-B42B-6F9229502F8A}" type="presOf" srcId="{47D83E08-0623-3C4C-9289-0096C9130E32}" destId="{B1064D90-5A07-4149-BB66-B45C5E3BE934}" srcOrd="0" destOrd="0" presId="urn:microsoft.com/office/officeart/2005/8/layout/hierarchy1"/>
    <dgm:cxn modelId="{AD543696-2D34-2249-8841-AC3D030C5336}" type="presOf" srcId="{2B6110C4-DE54-C249-84A2-D1746BF14BA3}" destId="{37585A1B-2104-1E47-A57E-ECE4F5CCEB49}" srcOrd="0" destOrd="0" presId="urn:microsoft.com/office/officeart/2005/8/layout/hierarchy1"/>
    <dgm:cxn modelId="{9FA68256-4636-B14F-A0A8-B2A8C8DC092F}" type="presOf" srcId="{12D83375-B79C-AD41-BFEF-4F9E8592331A}" destId="{56473E34-62EB-B246-82A0-6C4818AF00A0}" srcOrd="0" destOrd="0" presId="urn:microsoft.com/office/officeart/2005/8/layout/hierarchy1"/>
    <dgm:cxn modelId="{3FCA0A0B-1139-604B-AFCC-B7CFE48383A7}" type="presOf" srcId="{BA0D8D74-AA37-1949-B2FE-20B0CEB35708}" destId="{B52F9A13-EF1A-1445-B1F8-0DFA78441CF9}" srcOrd="0" destOrd="0" presId="urn:microsoft.com/office/officeart/2005/8/layout/hierarchy1"/>
    <dgm:cxn modelId="{F3CA1CB9-50C1-254B-8585-A36BCEE0847C}" type="presOf" srcId="{143A1CA4-69F6-0241-9164-684465F81D07}" destId="{5AC33077-9992-7F4E-96B1-F260A01C2D03}" srcOrd="0" destOrd="0" presId="urn:microsoft.com/office/officeart/2005/8/layout/hierarchy1"/>
    <dgm:cxn modelId="{79BCF9DB-7347-B147-B210-44524BB9E8B1}" type="presOf" srcId="{D5AD8525-0A9C-5F43-8D2D-018D071699A1}" destId="{FBDCFBB0-1654-394E-A4B6-F452F0FED3DB}" srcOrd="0" destOrd="0" presId="urn:microsoft.com/office/officeart/2005/8/layout/hierarchy1"/>
    <dgm:cxn modelId="{FC02B342-CCF7-8B47-B03A-7547AD0F5332}" type="presOf" srcId="{C6703A92-A331-A64A-8B48-77173BDEEDA9}" destId="{4A27DC37-956D-0845-B78F-FDFB90D3B4CC}" srcOrd="0" destOrd="0" presId="urn:microsoft.com/office/officeart/2005/8/layout/hierarchy1"/>
    <dgm:cxn modelId="{35D94B64-162C-8144-8AE5-C5E7CC9C63DA}" srcId="{B932B8D1-685C-2243-9A92-F2BA615764DA}" destId="{D5AD8525-0A9C-5F43-8D2D-018D071699A1}" srcOrd="0" destOrd="0" parTransId="{FCE80413-24BC-514F-AF26-ED0226F253B2}" sibTransId="{7BC61770-0AD5-2048-861B-322F9B13755D}"/>
    <dgm:cxn modelId="{4FD67537-E012-5740-9B18-A013E7EDB6D1}" type="presOf" srcId="{5C42308E-B354-574D-96BB-5B6BAF50CA6B}" destId="{30E679A3-9A67-D942-B430-93822837B35A}" srcOrd="0" destOrd="0" presId="urn:microsoft.com/office/officeart/2005/8/layout/hierarchy1"/>
    <dgm:cxn modelId="{DF22C9A5-C666-9A44-9258-5A6BEAAE4950}" srcId="{2B6110C4-DE54-C249-84A2-D1746BF14BA3}" destId="{C2F9F26A-F714-8740-BC1A-89954D8EE22F}" srcOrd="6" destOrd="0" parTransId="{FC95CABD-5FC1-BD4E-A74C-52957C933F80}" sibTransId="{42E0BF42-A29D-0647-A848-1207DC2236C0}"/>
    <dgm:cxn modelId="{E5B5C2FE-8905-9246-9FCD-3836269ED307}" srcId="{D5AD8525-0A9C-5F43-8D2D-018D071699A1}" destId="{3C65E89F-6F56-C746-8A1B-307F48AD6F6B}" srcOrd="2" destOrd="0" parTransId="{4C54DEA6-1EE9-9E4E-A914-52B756800BE5}" sibTransId="{BCEAF42D-BE13-D44E-97B6-A2209DA06ACD}"/>
    <dgm:cxn modelId="{F2F4C43D-8731-CF4E-A235-FF41C638C707}" type="presOf" srcId="{ECA7502B-33A4-2943-BA60-575D1BAA995A}" destId="{13539B19-8074-7049-909D-51DCDD4F787C}" srcOrd="0" destOrd="0" presId="urn:microsoft.com/office/officeart/2005/8/layout/hierarchy1"/>
    <dgm:cxn modelId="{90ABE8FC-E491-4B4F-B946-476FF0A4D1AD}" type="presOf" srcId="{2F866888-7845-8B4B-8F1F-D28F82F60269}" destId="{339C5866-259D-354F-B5A8-E731336BEC19}" srcOrd="0" destOrd="0" presId="urn:microsoft.com/office/officeart/2005/8/layout/hierarchy1"/>
    <dgm:cxn modelId="{F3898BAC-CB9E-6145-A340-302BA5DFC650}" srcId="{D5AD8525-0A9C-5F43-8D2D-018D071699A1}" destId="{4A43B38A-0B0E-6743-8F20-D0345E6CD150}" srcOrd="4" destOrd="0" parTransId="{AA306FFA-2582-7449-8A76-CC376DF6D062}" sibTransId="{70898153-A974-D642-982B-2601294832EB}"/>
    <dgm:cxn modelId="{64D5C859-1CA0-E74C-A2FE-2E8658BE2F24}" type="presOf" srcId="{6C3C48AA-A21E-6046-BE1E-E977A8BD47CC}" destId="{14B1343F-5638-E04C-9687-2B6C133B32B1}" srcOrd="0" destOrd="0" presId="urn:microsoft.com/office/officeart/2005/8/layout/hierarchy1"/>
    <dgm:cxn modelId="{CB261808-6B2E-5C4F-A823-1D5545181C5A}" type="presOf" srcId="{E2387F4D-A07E-2245-B109-39E6C9E38DC0}" destId="{035D8C62-17C9-DF4A-A74E-A2B4AEC72489}" srcOrd="0" destOrd="0" presId="urn:microsoft.com/office/officeart/2005/8/layout/hierarchy1"/>
    <dgm:cxn modelId="{461AC87C-008F-9B4D-9AF6-426D86B8C354}" srcId="{D5AD8525-0A9C-5F43-8D2D-018D071699A1}" destId="{C6703A92-A331-A64A-8B48-77173BDEEDA9}" srcOrd="3" destOrd="0" parTransId="{47D83E08-0623-3C4C-9289-0096C9130E32}" sibTransId="{38CB4348-ECCD-AD4D-B77E-E9DB1B291C39}"/>
    <dgm:cxn modelId="{D7B4D5A8-2361-3042-A374-DB6FAFD85D39}" srcId="{D5AD8525-0A9C-5F43-8D2D-018D071699A1}" destId="{2B6110C4-DE54-C249-84A2-D1746BF14BA3}" srcOrd="7" destOrd="0" parTransId="{E2387F4D-A07E-2245-B109-39E6C9E38DC0}" sibTransId="{4C448772-26BF-314B-96CB-BD6DCB7857E2}"/>
    <dgm:cxn modelId="{650B5753-7F4A-074E-B61D-BE4A6BC600D4}" srcId="{2B6110C4-DE54-C249-84A2-D1746BF14BA3}" destId="{A30D90FE-E60A-4449-A657-CAC964A47DF1}" srcOrd="4" destOrd="0" parTransId="{39FF1299-5C02-544E-B49C-FA51EFEE9596}" sibTransId="{0F2E0A76-D79F-CC4A-A413-BDCEEA4FF604}"/>
    <dgm:cxn modelId="{FC05C518-3647-C946-81C9-41E7D309CDEB}" type="presOf" srcId="{AA306FFA-2582-7449-8A76-CC376DF6D062}" destId="{243F56F7-10AD-BF4D-BDD2-6A4909938B20}" srcOrd="0" destOrd="0" presId="urn:microsoft.com/office/officeart/2005/8/layout/hierarchy1"/>
    <dgm:cxn modelId="{6578BAC9-6F74-B241-83E4-96CC54CE0F77}" type="presOf" srcId="{77541604-7206-B748-91CA-17529FE5373B}" destId="{50BBCF8B-70C9-1143-BC60-ED5089BC7895}" srcOrd="0" destOrd="0" presId="urn:microsoft.com/office/officeart/2005/8/layout/hierarchy1"/>
    <dgm:cxn modelId="{BABFE52B-C79F-C64E-9198-1BB4E03DF36B}" type="presOf" srcId="{8BA2083F-97C0-0E42-AC39-50F941667734}" destId="{17C2E211-BE68-B347-80DE-F35A47A72D97}" srcOrd="0" destOrd="0" presId="urn:microsoft.com/office/officeart/2005/8/layout/hierarchy1"/>
    <dgm:cxn modelId="{7D9E2053-55FA-E24D-99F8-75DBFC82C1A8}" srcId="{2B6110C4-DE54-C249-84A2-D1746BF14BA3}" destId="{8BA2083F-97C0-0E42-AC39-50F941667734}" srcOrd="5" destOrd="0" parTransId="{2F866888-7845-8B4B-8F1F-D28F82F60269}" sibTransId="{234277B5-790E-8341-9A78-A5BDC98D4CDF}"/>
    <dgm:cxn modelId="{181BD03A-57A0-E742-AD9C-43E1B8F0E200}" type="presOf" srcId="{C57B06E5-2BB5-3945-91FB-52357177E7E8}" destId="{D1225C24-E272-AF4A-8A1D-2D5634AE744C}" srcOrd="0" destOrd="0" presId="urn:microsoft.com/office/officeart/2005/8/layout/hierarchy1"/>
    <dgm:cxn modelId="{03A09581-DD2F-0B42-BC99-D90597324277}" type="presOf" srcId="{C1F59DE3-23FF-0144-A5C9-B13D2AA55F72}" destId="{258CADBA-8765-EB48-A771-D2B5F04E4A9A}" srcOrd="0" destOrd="0" presId="urn:microsoft.com/office/officeart/2005/8/layout/hierarchy1"/>
    <dgm:cxn modelId="{BDBDE228-B1C3-8046-A6B0-251ACDFE3A29}" srcId="{D5AD8525-0A9C-5F43-8D2D-018D071699A1}" destId="{81225165-AAD8-7A4F-B229-5426DA397856}" srcOrd="1" destOrd="0" parTransId="{5C42308E-B354-574D-96BB-5B6BAF50CA6B}" sibTransId="{F3DEBCA6-39F9-A343-8885-989FE1BC23D4}"/>
    <dgm:cxn modelId="{85E56A0A-E9ED-ED47-B78E-EA2584D80F91}" type="presOf" srcId="{E01539DC-96F1-C947-8045-A9A666DE09DA}" destId="{CE774281-8B53-2E4C-85CC-FDC98D7F7345}" srcOrd="0" destOrd="0" presId="urn:microsoft.com/office/officeart/2005/8/layout/hierarchy1"/>
    <dgm:cxn modelId="{140A33CE-65C2-3C43-B1FF-6C3D5276B166}" srcId="{2B6110C4-DE54-C249-84A2-D1746BF14BA3}" destId="{ECA7502B-33A4-2943-BA60-575D1BAA995A}" srcOrd="0" destOrd="0" parTransId="{C57B06E5-2BB5-3945-91FB-52357177E7E8}" sibTransId="{393B12EC-5655-C948-8A4D-50CB17ABB6D4}"/>
    <dgm:cxn modelId="{91382308-9C88-7C44-9896-46B3CBD34E72}" type="presOf" srcId="{A30D90FE-E60A-4449-A657-CAC964A47DF1}" destId="{FC7F29FB-7B8A-F64C-B1EB-FD8877B289C5}" srcOrd="0" destOrd="0" presId="urn:microsoft.com/office/officeart/2005/8/layout/hierarchy1"/>
    <dgm:cxn modelId="{AC8C5303-C38F-864C-B96D-31060141D22C}" srcId="{2B6110C4-DE54-C249-84A2-D1746BF14BA3}" destId="{C6655891-928D-5A47-A04B-89E143FA4C95}" srcOrd="2" destOrd="0" parTransId="{BA0D8D74-AA37-1949-B2FE-20B0CEB35708}" sibTransId="{BE91EBD0-7DA1-4046-B5F2-8B6D5E574665}"/>
    <dgm:cxn modelId="{8C53B64D-99DE-5A42-869D-26F7149E6799}" type="presOf" srcId="{4A43B38A-0B0E-6743-8F20-D0345E6CD150}" destId="{E705793C-AB28-0F4D-874B-AA203DB1FC6A}" srcOrd="0" destOrd="0" presId="urn:microsoft.com/office/officeart/2005/8/layout/hierarchy1"/>
    <dgm:cxn modelId="{7BB64711-61D6-3E44-A83A-E91E4A7EF243}" type="presOf" srcId="{4C54DEA6-1EE9-9E4E-A914-52B756800BE5}" destId="{897285B6-9994-1647-A64E-167C3024C020}" srcOrd="0" destOrd="0" presId="urn:microsoft.com/office/officeart/2005/8/layout/hierarchy1"/>
    <dgm:cxn modelId="{281BD9A3-D453-C241-92FB-7D1075CF841E}" srcId="{D5AD8525-0A9C-5F43-8D2D-018D071699A1}" destId="{FC0F5282-466D-B34C-9785-98C574DA87E1}" srcOrd="0" destOrd="0" parTransId="{C3D72C33-F9F5-404A-82A2-A9E0BA5132A3}" sibTransId="{34C60DFD-32BF-5740-AF97-FF596BAFB971}"/>
    <dgm:cxn modelId="{653C3A38-A04D-FB42-A5DE-1E4E38BA4C87}" type="presOf" srcId="{FC0F5282-466D-B34C-9785-98C574DA87E1}" destId="{07B70E8F-9894-CC40-A004-2A95B5A89A8D}" srcOrd="0" destOrd="0" presId="urn:microsoft.com/office/officeart/2005/8/layout/hierarchy1"/>
    <dgm:cxn modelId="{2C87B351-2EB4-1D44-9CF8-FAE798AF922C}" srcId="{2B6110C4-DE54-C249-84A2-D1746BF14BA3}" destId="{6C3C48AA-A21E-6046-BE1E-E977A8BD47CC}" srcOrd="3" destOrd="0" parTransId="{143A1CA4-69F6-0241-9164-684465F81D07}" sibTransId="{FCF2F573-8FC1-3942-8878-6112CC39AF1D}"/>
    <dgm:cxn modelId="{FBE37C66-A5FD-424A-99AB-9E092EC5AE01}" type="presParOf" srcId="{F12A2BB9-1575-A745-83FE-6B6FD4544093}" destId="{C3372D6C-D89C-4B4A-8497-911BF789528E}" srcOrd="0" destOrd="0" presId="urn:microsoft.com/office/officeart/2005/8/layout/hierarchy1"/>
    <dgm:cxn modelId="{B2C56DD1-86E1-6849-AA3C-E4EE8F3EF865}" type="presParOf" srcId="{C3372D6C-D89C-4B4A-8497-911BF789528E}" destId="{F2EFDF26-1F48-3F49-849C-DFA7969D8264}" srcOrd="0" destOrd="0" presId="urn:microsoft.com/office/officeart/2005/8/layout/hierarchy1"/>
    <dgm:cxn modelId="{49BB01FF-D50D-5F41-9365-66D21525B2C5}" type="presParOf" srcId="{F2EFDF26-1F48-3F49-849C-DFA7969D8264}" destId="{6AE14812-13AA-624B-B73A-7AA4E726FAF7}" srcOrd="0" destOrd="0" presId="urn:microsoft.com/office/officeart/2005/8/layout/hierarchy1"/>
    <dgm:cxn modelId="{FFF6BB40-AAAE-9745-8C88-5CC1666EB3BE}" type="presParOf" srcId="{F2EFDF26-1F48-3F49-849C-DFA7969D8264}" destId="{FBDCFBB0-1654-394E-A4B6-F452F0FED3DB}" srcOrd="1" destOrd="0" presId="urn:microsoft.com/office/officeart/2005/8/layout/hierarchy1"/>
    <dgm:cxn modelId="{97497842-0DB9-6545-BBB2-5D5A731D06D7}" type="presParOf" srcId="{C3372D6C-D89C-4B4A-8497-911BF789528E}" destId="{8998E8A8-63D5-1C4C-8507-4679E2288023}" srcOrd="1" destOrd="0" presId="urn:microsoft.com/office/officeart/2005/8/layout/hierarchy1"/>
    <dgm:cxn modelId="{93728E44-BB07-2742-893C-66990B10557E}" type="presParOf" srcId="{8998E8A8-63D5-1C4C-8507-4679E2288023}" destId="{05194E03-96C8-4146-A426-14F37A62A633}" srcOrd="0" destOrd="0" presId="urn:microsoft.com/office/officeart/2005/8/layout/hierarchy1"/>
    <dgm:cxn modelId="{55D145FF-45D0-0449-B51C-BB2FA4804359}" type="presParOf" srcId="{8998E8A8-63D5-1C4C-8507-4679E2288023}" destId="{303AD919-B72B-6142-B760-082C6CB657A9}" srcOrd="1" destOrd="0" presId="urn:microsoft.com/office/officeart/2005/8/layout/hierarchy1"/>
    <dgm:cxn modelId="{7A91D6E7-EF33-C44F-9D48-27C54FB8828D}" type="presParOf" srcId="{303AD919-B72B-6142-B760-082C6CB657A9}" destId="{6FF7E940-35EC-3943-9637-E0992E267626}" srcOrd="0" destOrd="0" presId="urn:microsoft.com/office/officeart/2005/8/layout/hierarchy1"/>
    <dgm:cxn modelId="{2201C366-C33D-C046-8E9B-3312F7D645AA}" type="presParOf" srcId="{6FF7E940-35EC-3943-9637-E0992E267626}" destId="{080C438B-0599-1B4F-A8BE-F3CB90A503C2}" srcOrd="0" destOrd="0" presId="urn:microsoft.com/office/officeart/2005/8/layout/hierarchy1"/>
    <dgm:cxn modelId="{EB1FD346-A662-3142-A4BA-8270A0CD3DAA}" type="presParOf" srcId="{6FF7E940-35EC-3943-9637-E0992E267626}" destId="{07B70E8F-9894-CC40-A004-2A95B5A89A8D}" srcOrd="1" destOrd="0" presId="urn:microsoft.com/office/officeart/2005/8/layout/hierarchy1"/>
    <dgm:cxn modelId="{B9DE2320-32EF-C74C-9858-AF85D520FD7F}" type="presParOf" srcId="{303AD919-B72B-6142-B760-082C6CB657A9}" destId="{48B26B3B-6A8D-7846-B15A-7A22FB77C3B0}" srcOrd="1" destOrd="0" presId="urn:microsoft.com/office/officeart/2005/8/layout/hierarchy1"/>
    <dgm:cxn modelId="{E821B644-764D-664A-9781-B1D9BAD7593D}" type="presParOf" srcId="{8998E8A8-63D5-1C4C-8507-4679E2288023}" destId="{30E679A3-9A67-D942-B430-93822837B35A}" srcOrd="2" destOrd="0" presId="urn:microsoft.com/office/officeart/2005/8/layout/hierarchy1"/>
    <dgm:cxn modelId="{9292FB16-9C4C-EE45-A76C-C909C8835247}" type="presParOf" srcId="{8998E8A8-63D5-1C4C-8507-4679E2288023}" destId="{E12CE691-AADF-264B-9B83-C7970D24247B}" srcOrd="3" destOrd="0" presId="urn:microsoft.com/office/officeart/2005/8/layout/hierarchy1"/>
    <dgm:cxn modelId="{AE62E781-56EF-D643-9F2A-B576EDB789AA}" type="presParOf" srcId="{E12CE691-AADF-264B-9B83-C7970D24247B}" destId="{378B1706-A1DA-844C-BE0E-00E4061C6A42}" srcOrd="0" destOrd="0" presId="urn:microsoft.com/office/officeart/2005/8/layout/hierarchy1"/>
    <dgm:cxn modelId="{D92F25DE-0650-6248-BA0C-54C1B2C9154C}" type="presParOf" srcId="{378B1706-A1DA-844C-BE0E-00E4061C6A42}" destId="{213475F7-A7AC-8B46-AC06-BF3A6DE22543}" srcOrd="0" destOrd="0" presId="urn:microsoft.com/office/officeart/2005/8/layout/hierarchy1"/>
    <dgm:cxn modelId="{5179BEFF-4882-0E47-8F4C-910607044B71}" type="presParOf" srcId="{378B1706-A1DA-844C-BE0E-00E4061C6A42}" destId="{2EF8D32A-8F8D-3B48-8638-5AD9B5E1725C}" srcOrd="1" destOrd="0" presId="urn:microsoft.com/office/officeart/2005/8/layout/hierarchy1"/>
    <dgm:cxn modelId="{8653DEE2-1645-5845-A0F3-877E97CCD263}" type="presParOf" srcId="{E12CE691-AADF-264B-9B83-C7970D24247B}" destId="{8054EA5F-9B6F-9E4B-A5AE-515C9FF3F4ED}" srcOrd="1" destOrd="0" presId="urn:microsoft.com/office/officeart/2005/8/layout/hierarchy1"/>
    <dgm:cxn modelId="{FE75305C-1A2B-5448-91F6-1A91AEA6278E}" type="presParOf" srcId="{8998E8A8-63D5-1C4C-8507-4679E2288023}" destId="{897285B6-9994-1647-A64E-167C3024C020}" srcOrd="4" destOrd="0" presId="urn:microsoft.com/office/officeart/2005/8/layout/hierarchy1"/>
    <dgm:cxn modelId="{6F984C5E-3646-DE49-8B34-13A2203A23E6}" type="presParOf" srcId="{8998E8A8-63D5-1C4C-8507-4679E2288023}" destId="{260507B5-76D7-AA4E-ABEF-1374DBB40EE9}" srcOrd="5" destOrd="0" presId="urn:microsoft.com/office/officeart/2005/8/layout/hierarchy1"/>
    <dgm:cxn modelId="{4B12B285-3D54-C249-A296-93CEA500187F}" type="presParOf" srcId="{260507B5-76D7-AA4E-ABEF-1374DBB40EE9}" destId="{6EFCEA9B-584C-ED4D-BB75-4BB5FF527A39}" srcOrd="0" destOrd="0" presId="urn:microsoft.com/office/officeart/2005/8/layout/hierarchy1"/>
    <dgm:cxn modelId="{40D49BE5-92F9-3349-AA15-FD35050F3041}" type="presParOf" srcId="{6EFCEA9B-584C-ED4D-BB75-4BB5FF527A39}" destId="{945E3754-754B-B44A-855D-5A6F3017933A}" srcOrd="0" destOrd="0" presId="urn:microsoft.com/office/officeart/2005/8/layout/hierarchy1"/>
    <dgm:cxn modelId="{819015C5-B4F2-5947-8CAA-40980E709891}" type="presParOf" srcId="{6EFCEA9B-584C-ED4D-BB75-4BB5FF527A39}" destId="{83FB8AE6-109C-084C-8C3C-76E781EE194B}" srcOrd="1" destOrd="0" presId="urn:microsoft.com/office/officeart/2005/8/layout/hierarchy1"/>
    <dgm:cxn modelId="{C1341743-6953-294E-AF9E-A8B49A32CE75}" type="presParOf" srcId="{260507B5-76D7-AA4E-ABEF-1374DBB40EE9}" destId="{A2CFE8A4-1FEE-9940-9E8F-CEABFAA0BE21}" srcOrd="1" destOrd="0" presId="urn:microsoft.com/office/officeart/2005/8/layout/hierarchy1"/>
    <dgm:cxn modelId="{58C50ED2-2994-4F47-8A0D-4346C909BD7F}" type="presParOf" srcId="{8998E8A8-63D5-1C4C-8507-4679E2288023}" destId="{B1064D90-5A07-4149-BB66-B45C5E3BE934}" srcOrd="6" destOrd="0" presId="urn:microsoft.com/office/officeart/2005/8/layout/hierarchy1"/>
    <dgm:cxn modelId="{43344E7D-BA94-A548-B61F-13C8AA157F50}" type="presParOf" srcId="{8998E8A8-63D5-1C4C-8507-4679E2288023}" destId="{F1C71BBF-2B2F-7E45-9898-35006FB8572F}" srcOrd="7" destOrd="0" presId="urn:microsoft.com/office/officeart/2005/8/layout/hierarchy1"/>
    <dgm:cxn modelId="{CB9EA6A7-5EA6-014E-BD98-C137E100328D}" type="presParOf" srcId="{F1C71BBF-2B2F-7E45-9898-35006FB8572F}" destId="{2F5BF24D-4EFD-B44A-9654-FDFFACDFD976}" srcOrd="0" destOrd="0" presId="urn:microsoft.com/office/officeart/2005/8/layout/hierarchy1"/>
    <dgm:cxn modelId="{994EB007-AC23-CC4C-BF93-4784E480FDF2}" type="presParOf" srcId="{2F5BF24D-4EFD-B44A-9654-FDFFACDFD976}" destId="{8E38FA05-97F9-1144-B832-601F9EA29172}" srcOrd="0" destOrd="0" presId="urn:microsoft.com/office/officeart/2005/8/layout/hierarchy1"/>
    <dgm:cxn modelId="{C61FF88D-7D9E-444D-B843-EFD0989178E0}" type="presParOf" srcId="{2F5BF24D-4EFD-B44A-9654-FDFFACDFD976}" destId="{4A27DC37-956D-0845-B78F-FDFB90D3B4CC}" srcOrd="1" destOrd="0" presId="urn:microsoft.com/office/officeart/2005/8/layout/hierarchy1"/>
    <dgm:cxn modelId="{CDC4FEDB-9FCA-B04B-9C71-27281FB48123}" type="presParOf" srcId="{F1C71BBF-2B2F-7E45-9898-35006FB8572F}" destId="{54B5219F-3533-AB44-84D4-A7B016531C37}" srcOrd="1" destOrd="0" presId="urn:microsoft.com/office/officeart/2005/8/layout/hierarchy1"/>
    <dgm:cxn modelId="{3CD8B4F7-2830-5B49-96C2-01CD46C8F320}" type="presParOf" srcId="{8998E8A8-63D5-1C4C-8507-4679E2288023}" destId="{243F56F7-10AD-BF4D-BDD2-6A4909938B20}" srcOrd="8" destOrd="0" presId="urn:microsoft.com/office/officeart/2005/8/layout/hierarchy1"/>
    <dgm:cxn modelId="{AA05AE24-0A7E-DC4B-88AE-3780CE2D8E3D}" type="presParOf" srcId="{8998E8A8-63D5-1C4C-8507-4679E2288023}" destId="{DC89C0D9-6FF7-CE4B-99DA-495C03EBB923}" srcOrd="9" destOrd="0" presId="urn:microsoft.com/office/officeart/2005/8/layout/hierarchy1"/>
    <dgm:cxn modelId="{A953BC5F-9CE8-3C4B-A6E5-EE2E17F9ADA7}" type="presParOf" srcId="{DC89C0D9-6FF7-CE4B-99DA-495C03EBB923}" destId="{84AF9353-6286-DE45-B9BB-1F4F91B2DFE7}" srcOrd="0" destOrd="0" presId="urn:microsoft.com/office/officeart/2005/8/layout/hierarchy1"/>
    <dgm:cxn modelId="{203A718E-AE05-AE46-9663-BDDB45189F8F}" type="presParOf" srcId="{84AF9353-6286-DE45-B9BB-1F4F91B2DFE7}" destId="{57196B02-9A0B-4446-A862-058983FB05A8}" srcOrd="0" destOrd="0" presId="urn:microsoft.com/office/officeart/2005/8/layout/hierarchy1"/>
    <dgm:cxn modelId="{482EFF75-A34D-5946-AE7A-CFD31882AF21}" type="presParOf" srcId="{84AF9353-6286-DE45-B9BB-1F4F91B2DFE7}" destId="{E705793C-AB28-0F4D-874B-AA203DB1FC6A}" srcOrd="1" destOrd="0" presId="urn:microsoft.com/office/officeart/2005/8/layout/hierarchy1"/>
    <dgm:cxn modelId="{689B2A7C-EE68-1C43-BD11-B92DAEE56366}" type="presParOf" srcId="{DC89C0D9-6FF7-CE4B-99DA-495C03EBB923}" destId="{10AC0D24-00E5-A946-AA08-E2A7EA138874}" srcOrd="1" destOrd="0" presId="urn:microsoft.com/office/officeart/2005/8/layout/hierarchy1"/>
    <dgm:cxn modelId="{F27C454D-9089-4140-AFBF-BB269E5CE752}" type="presParOf" srcId="{8998E8A8-63D5-1C4C-8507-4679E2288023}" destId="{CE774281-8B53-2E4C-85CC-FDC98D7F7345}" srcOrd="10" destOrd="0" presId="urn:microsoft.com/office/officeart/2005/8/layout/hierarchy1"/>
    <dgm:cxn modelId="{2BB13357-1B96-C445-8D90-CCBA1B4F61CE}" type="presParOf" srcId="{8998E8A8-63D5-1C4C-8507-4679E2288023}" destId="{51B313C4-D368-9A40-911C-CB31AEA48089}" srcOrd="11" destOrd="0" presId="urn:microsoft.com/office/officeart/2005/8/layout/hierarchy1"/>
    <dgm:cxn modelId="{F8098468-30F6-3C4A-A44F-241BDEA79129}" type="presParOf" srcId="{51B313C4-D368-9A40-911C-CB31AEA48089}" destId="{8C0B0031-7E09-0F4D-8BC3-9E7E772C6875}" srcOrd="0" destOrd="0" presId="urn:microsoft.com/office/officeart/2005/8/layout/hierarchy1"/>
    <dgm:cxn modelId="{1C9FAAEA-AD55-424D-B899-3DB1E7DB6912}" type="presParOf" srcId="{8C0B0031-7E09-0F4D-8BC3-9E7E772C6875}" destId="{2329BE03-63F0-6F4F-9E5B-22F316D91043}" srcOrd="0" destOrd="0" presId="urn:microsoft.com/office/officeart/2005/8/layout/hierarchy1"/>
    <dgm:cxn modelId="{03AA97F7-7F6A-3844-8425-9B3D1E3F726D}" type="presParOf" srcId="{8C0B0031-7E09-0F4D-8BC3-9E7E772C6875}" destId="{45EEBDCE-26B9-B045-8ECD-2F2F57ADB543}" srcOrd="1" destOrd="0" presId="urn:microsoft.com/office/officeart/2005/8/layout/hierarchy1"/>
    <dgm:cxn modelId="{85378C63-5663-DA4B-B7B7-D62ABD3DC97C}" type="presParOf" srcId="{51B313C4-D368-9A40-911C-CB31AEA48089}" destId="{173D9088-F3DF-C642-9290-11614815D3A9}" srcOrd="1" destOrd="0" presId="urn:microsoft.com/office/officeart/2005/8/layout/hierarchy1"/>
    <dgm:cxn modelId="{AE5CC932-ECC8-8442-A35C-CB5C0621F04D}" type="presParOf" srcId="{8998E8A8-63D5-1C4C-8507-4679E2288023}" destId="{4AE1FC51-F167-0947-84E3-5243A4DC2F60}" srcOrd="12" destOrd="0" presId="urn:microsoft.com/office/officeart/2005/8/layout/hierarchy1"/>
    <dgm:cxn modelId="{588AB0D7-299D-2642-B72A-F2D70DEB422C}" type="presParOf" srcId="{8998E8A8-63D5-1C4C-8507-4679E2288023}" destId="{2951B418-0FC0-FB40-89E2-E6B91E3BB451}" srcOrd="13" destOrd="0" presId="urn:microsoft.com/office/officeart/2005/8/layout/hierarchy1"/>
    <dgm:cxn modelId="{C9072BD9-094B-624E-BA94-1850E28E459E}" type="presParOf" srcId="{2951B418-0FC0-FB40-89E2-E6B91E3BB451}" destId="{8DB891E4-97A7-1845-AECE-2B25FB5C57FA}" srcOrd="0" destOrd="0" presId="urn:microsoft.com/office/officeart/2005/8/layout/hierarchy1"/>
    <dgm:cxn modelId="{700A0CD9-CE3E-C549-9074-09A323A6422E}" type="presParOf" srcId="{8DB891E4-97A7-1845-AECE-2B25FB5C57FA}" destId="{00F065D5-4812-AC41-8044-8A85A4D5E324}" srcOrd="0" destOrd="0" presId="urn:microsoft.com/office/officeart/2005/8/layout/hierarchy1"/>
    <dgm:cxn modelId="{FC666A24-0FAD-D04C-B96F-32281EC43D4E}" type="presParOf" srcId="{8DB891E4-97A7-1845-AECE-2B25FB5C57FA}" destId="{258CADBA-8765-EB48-A771-D2B5F04E4A9A}" srcOrd="1" destOrd="0" presId="urn:microsoft.com/office/officeart/2005/8/layout/hierarchy1"/>
    <dgm:cxn modelId="{5E61D8DE-889B-614A-834D-F1CBE08FEAD8}" type="presParOf" srcId="{2951B418-0FC0-FB40-89E2-E6B91E3BB451}" destId="{4E10BFA4-0FDD-6E47-BEF1-8D46D6F5D5E1}" srcOrd="1" destOrd="0" presId="urn:microsoft.com/office/officeart/2005/8/layout/hierarchy1"/>
    <dgm:cxn modelId="{606D75ED-7756-2F4F-8323-DB86C836E980}" type="presParOf" srcId="{8998E8A8-63D5-1C4C-8507-4679E2288023}" destId="{035D8C62-17C9-DF4A-A74E-A2B4AEC72489}" srcOrd="14" destOrd="0" presId="urn:microsoft.com/office/officeart/2005/8/layout/hierarchy1"/>
    <dgm:cxn modelId="{1B65FB38-9293-1041-845A-F0EF676B71DB}" type="presParOf" srcId="{8998E8A8-63D5-1C4C-8507-4679E2288023}" destId="{1FBC7104-9555-3944-B017-344A6A3D64C4}" srcOrd="15" destOrd="0" presId="urn:microsoft.com/office/officeart/2005/8/layout/hierarchy1"/>
    <dgm:cxn modelId="{50E2D4E6-18D0-1C43-B9D0-FCC4504F59F0}" type="presParOf" srcId="{1FBC7104-9555-3944-B017-344A6A3D64C4}" destId="{77AF75B0-AD4F-F045-8286-FAB58D375A2C}" srcOrd="0" destOrd="0" presId="urn:microsoft.com/office/officeart/2005/8/layout/hierarchy1"/>
    <dgm:cxn modelId="{905F5BA6-7635-A242-AFC6-31B8B51A7E03}" type="presParOf" srcId="{77AF75B0-AD4F-F045-8286-FAB58D375A2C}" destId="{78F25EE8-DBDA-544A-9609-79447E094129}" srcOrd="0" destOrd="0" presId="urn:microsoft.com/office/officeart/2005/8/layout/hierarchy1"/>
    <dgm:cxn modelId="{2F1C8C37-1389-9441-AADB-10E716F15693}" type="presParOf" srcId="{77AF75B0-AD4F-F045-8286-FAB58D375A2C}" destId="{37585A1B-2104-1E47-A57E-ECE4F5CCEB49}" srcOrd="1" destOrd="0" presId="urn:microsoft.com/office/officeart/2005/8/layout/hierarchy1"/>
    <dgm:cxn modelId="{8454C3EA-550D-8A49-A6A2-7E8DEA9EBF3E}" type="presParOf" srcId="{1FBC7104-9555-3944-B017-344A6A3D64C4}" destId="{630D4527-9869-6243-8F9B-4136CA6B9ACD}" srcOrd="1" destOrd="0" presId="urn:microsoft.com/office/officeart/2005/8/layout/hierarchy1"/>
    <dgm:cxn modelId="{599E56AA-2C7C-4345-979F-A80BF7B85361}" type="presParOf" srcId="{630D4527-9869-6243-8F9B-4136CA6B9ACD}" destId="{D1225C24-E272-AF4A-8A1D-2D5634AE744C}" srcOrd="0" destOrd="0" presId="urn:microsoft.com/office/officeart/2005/8/layout/hierarchy1"/>
    <dgm:cxn modelId="{E29F6F71-39C8-894E-BB6F-1AFB32A00DE5}" type="presParOf" srcId="{630D4527-9869-6243-8F9B-4136CA6B9ACD}" destId="{A49FDAE0-276B-064C-B228-FE38A018FCB5}" srcOrd="1" destOrd="0" presId="urn:microsoft.com/office/officeart/2005/8/layout/hierarchy1"/>
    <dgm:cxn modelId="{D9980B87-1046-7144-A452-860F524CFF68}" type="presParOf" srcId="{A49FDAE0-276B-064C-B228-FE38A018FCB5}" destId="{1D4176FD-155C-C847-9B80-E8C62BF8EEB5}" srcOrd="0" destOrd="0" presId="urn:microsoft.com/office/officeart/2005/8/layout/hierarchy1"/>
    <dgm:cxn modelId="{CE343C61-0249-2C40-B6F2-7331B065F809}" type="presParOf" srcId="{1D4176FD-155C-C847-9B80-E8C62BF8EEB5}" destId="{21886E74-EE89-1241-AD60-B79EF6368D9E}" srcOrd="0" destOrd="0" presId="urn:microsoft.com/office/officeart/2005/8/layout/hierarchy1"/>
    <dgm:cxn modelId="{05692DE1-9F08-124B-8684-111C0CE59B3D}" type="presParOf" srcId="{1D4176FD-155C-C847-9B80-E8C62BF8EEB5}" destId="{13539B19-8074-7049-909D-51DCDD4F787C}" srcOrd="1" destOrd="0" presId="urn:microsoft.com/office/officeart/2005/8/layout/hierarchy1"/>
    <dgm:cxn modelId="{A4CD6BA7-5737-1D40-A605-99B8837D0DEE}" type="presParOf" srcId="{A49FDAE0-276B-064C-B228-FE38A018FCB5}" destId="{83BD2C22-3B79-6440-8580-51A7A4B3D5C0}" srcOrd="1" destOrd="0" presId="urn:microsoft.com/office/officeart/2005/8/layout/hierarchy1"/>
    <dgm:cxn modelId="{4A094104-931F-7A49-9D0E-668C9155EF6F}" type="presParOf" srcId="{630D4527-9869-6243-8F9B-4136CA6B9ACD}" destId="{50BBCF8B-70C9-1143-BC60-ED5089BC7895}" srcOrd="2" destOrd="0" presId="urn:microsoft.com/office/officeart/2005/8/layout/hierarchy1"/>
    <dgm:cxn modelId="{9D9E8726-A84E-7048-98CF-5AE4CBCE0D05}" type="presParOf" srcId="{630D4527-9869-6243-8F9B-4136CA6B9ACD}" destId="{E82CC472-5E32-8B41-BBA4-CE1B0AFA6003}" srcOrd="3" destOrd="0" presId="urn:microsoft.com/office/officeart/2005/8/layout/hierarchy1"/>
    <dgm:cxn modelId="{1FEE31F4-0CC1-E045-B4AF-59487E23189F}" type="presParOf" srcId="{E82CC472-5E32-8B41-BBA4-CE1B0AFA6003}" destId="{317A6B75-0784-194D-A35B-A30B0998AF64}" srcOrd="0" destOrd="0" presId="urn:microsoft.com/office/officeart/2005/8/layout/hierarchy1"/>
    <dgm:cxn modelId="{EB25C6D2-121B-0B44-A104-A0616E5FE05C}" type="presParOf" srcId="{317A6B75-0784-194D-A35B-A30B0998AF64}" destId="{67905308-DFD3-814C-B0CE-7CACDFDC10EF}" srcOrd="0" destOrd="0" presId="urn:microsoft.com/office/officeart/2005/8/layout/hierarchy1"/>
    <dgm:cxn modelId="{7C725248-7EF2-1F41-9B17-E64A5203B4C5}" type="presParOf" srcId="{317A6B75-0784-194D-A35B-A30B0998AF64}" destId="{222AD54D-8222-A546-A64A-2FBCFD870F85}" srcOrd="1" destOrd="0" presId="urn:microsoft.com/office/officeart/2005/8/layout/hierarchy1"/>
    <dgm:cxn modelId="{B373C941-7FE8-4F4A-81EB-802FCC5887EA}" type="presParOf" srcId="{E82CC472-5E32-8B41-BBA4-CE1B0AFA6003}" destId="{4CE5782D-0672-A94C-A778-087F943E6964}" srcOrd="1" destOrd="0" presId="urn:microsoft.com/office/officeart/2005/8/layout/hierarchy1"/>
    <dgm:cxn modelId="{FCABF10A-655B-A148-A197-C08C23329D63}" type="presParOf" srcId="{630D4527-9869-6243-8F9B-4136CA6B9ACD}" destId="{B52F9A13-EF1A-1445-B1F8-0DFA78441CF9}" srcOrd="4" destOrd="0" presId="urn:microsoft.com/office/officeart/2005/8/layout/hierarchy1"/>
    <dgm:cxn modelId="{B579B712-3044-9646-8011-0D3ED524A31F}" type="presParOf" srcId="{630D4527-9869-6243-8F9B-4136CA6B9ACD}" destId="{A03973DE-9832-D049-B284-557E1AF2D59C}" srcOrd="5" destOrd="0" presId="urn:microsoft.com/office/officeart/2005/8/layout/hierarchy1"/>
    <dgm:cxn modelId="{A15C870F-1A55-264B-9752-CC107C746DB3}" type="presParOf" srcId="{A03973DE-9832-D049-B284-557E1AF2D59C}" destId="{95C6F9B9-9D94-C343-80EB-26BD08F0BFD7}" srcOrd="0" destOrd="0" presId="urn:microsoft.com/office/officeart/2005/8/layout/hierarchy1"/>
    <dgm:cxn modelId="{FEEBB381-5FA6-034E-B7C3-034771CDE29D}" type="presParOf" srcId="{95C6F9B9-9D94-C343-80EB-26BD08F0BFD7}" destId="{57E81BAE-226E-3240-B49D-9C58CBF15310}" srcOrd="0" destOrd="0" presId="urn:microsoft.com/office/officeart/2005/8/layout/hierarchy1"/>
    <dgm:cxn modelId="{AE1F1443-41B6-3B4A-9543-4E64691E56ED}" type="presParOf" srcId="{95C6F9B9-9D94-C343-80EB-26BD08F0BFD7}" destId="{A56876F4-1E62-944D-B711-2FEC5C7E4DAB}" srcOrd="1" destOrd="0" presId="urn:microsoft.com/office/officeart/2005/8/layout/hierarchy1"/>
    <dgm:cxn modelId="{E5B47ED8-56B1-5446-AEF8-4240FD02E548}" type="presParOf" srcId="{A03973DE-9832-D049-B284-557E1AF2D59C}" destId="{A0B4F88B-FD5F-434C-B47E-9018F1230A61}" srcOrd="1" destOrd="0" presId="urn:microsoft.com/office/officeart/2005/8/layout/hierarchy1"/>
    <dgm:cxn modelId="{3CDB2348-BAB4-5F45-81D3-D698DCD70499}" type="presParOf" srcId="{630D4527-9869-6243-8F9B-4136CA6B9ACD}" destId="{5AC33077-9992-7F4E-96B1-F260A01C2D03}" srcOrd="6" destOrd="0" presId="urn:microsoft.com/office/officeart/2005/8/layout/hierarchy1"/>
    <dgm:cxn modelId="{DFD2C855-F30C-4541-9132-953543C4EB81}" type="presParOf" srcId="{630D4527-9869-6243-8F9B-4136CA6B9ACD}" destId="{E68D283F-5799-2348-9380-BDFD50EE3C71}" srcOrd="7" destOrd="0" presId="urn:microsoft.com/office/officeart/2005/8/layout/hierarchy1"/>
    <dgm:cxn modelId="{E21E526F-456C-AF4E-9553-C82A93F37D6D}" type="presParOf" srcId="{E68D283F-5799-2348-9380-BDFD50EE3C71}" destId="{801393D8-21CA-9B4F-8737-D52722F84EA0}" srcOrd="0" destOrd="0" presId="urn:microsoft.com/office/officeart/2005/8/layout/hierarchy1"/>
    <dgm:cxn modelId="{0F6C5DA4-D6E9-E740-B4A2-3FC64AF458A1}" type="presParOf" srcId="{801393D8-21CA-9B4F-8737-D52722F84EA0}" destId="{24609F99-0661-2D46-B436-AB2E4876A4A0}" srcOrd="0" destOrd="0" presId="urn:microsoft.com/office/officeart/2005/8/layout/hierarchy1"/>
    <dgm:cxn modelId="{ED22EFC8-6827-A94D-942F-B86E818A909F}" type="presParOf" srcId="{801393D8-21CA-9B4F-8737-D52722F84EA0}" destId="{14B1343F-5638-E04C-9687-2B6C133B32B1}" srcOrd="1" destOrd="0" presId="urn:microsoft.com/office/officeart/2005/8/layout/hierarchy1"/>
    <dgm:cxn modelId="{B05C7EA3-35EE-1F43-BFB9-AF1906CC0FD1}" type="presParOf" srcId="{E68D283F-5799-2348-9380-BDFD50EE3C71}" destId="{8C4D8D74-7424-6043-ADE0-DE605B521515}" srcOrd="1" destOrd="0" presId="urn:microsoft.com/office/officeart/2005/8/layout/hierarchy1"/>
    <dgm:cxn modelId="{EEE0BAF2-6A27-AC4F-A338-162E3E471873}" type="presParOf" srcId="{630D4527-9869-6243-8F9B-4136CA6B9ACD}" destId="{A5F4AF84-93CE-334B-A0B1-0DF3EBE584B4}" srcOrd="8" destOrd="0" presId="urn:microsoft.com/office/officeart/2005/8/layout/hierarchy1"/>
    <dgm:cxn modelId="{B1EFACEA-6ECF-A64D-85C9-868850CB1C19}" type="presParOf" srcId="{630D4527-9869-6243-8F9B-4136CA6B9ACD}" destId="{6AC5D226-F521-7D45-B38F-A50402194A1D}" srcOrd="9" destOrd="0" presId="urn:microsoft.com/office/officeart/2005/8/layout/hierarchy1"/>
    <dgm:cxn modelId="{0196A68C-A248-AD44-B910-906536C367A9}" type="presParOf" srcId="{6AC5D226-F521-7D45-B38F-A50402194A1D}" destId="{E5F4AE9B-C0BE-7144-875F-4222B3E30DE3}" srcOrd="0" destOrd="0" presId="urn:microsoft.com/office/officeart/2005/8/layout/hierarchy1"/>
    <dgm:cxn modelId="{F6566C10-5B2C-8A44-A2D4-5661D7907776}" type="presParOf" srcId="{E5F4AE9B-C0BE-7144-875F-4222B3E30DE3}" destId="{D780142C-7AF5-454F-8A6E-F976C17A1C0A}" srcOrd="0" destOrd="0" presId="urn:microsoft.com/office/officeart/2005/8/layout/hierarchy1"/>
    <dgm:cxn modelId="{5638BEBA-FC31-304B-9A16-FF3B040EA609}" type="presParOf" srcId="{E5F4AE9B-C0BE-7144-875F-4222B3E30DE3}" destId="{FC7F29FB-7B8A-F64C-B1EB-FD8877B289C5}" srcOrd="1" destOrd="0" presId="urn:microsoft.com/office/officeart/2005/8/layout/hierarchy1"/>
    <dgm:cxn modelId="{87951D01-8580-2746-A4BC-C7D1397B8B8A}" type="presParOf" srcId="{6AC5D226-F521-7D45-B38F-A50402194A1D}" destId="{3ADA4C2F-C2DF-6447-B9AF-7E3EA1D775D8}" srcOrd="1" destOrd="0" presId="urn:microsoft.com/office/officeart/2005/8/layout/hierarchy1"/>
    <dgm:cxn modelId="{878A883B-AEA1-C94D-B72A-7BAB17EF3A4B}" type="presParOf" srcId="{630D4527-9869-6243-8F9B-4136CA6B9ACD}" destId="{339C5866-259D-354F-B5A8-E731336BEC19}" srcOrd="10" destOrd="0" presId="urn:microsoft.com/office/officeart/2005/8/layout/hierarchy1"/>
    <dgm:cxn modelId="{A5507436-D7CE-8642-B000-DB0134F4B242}" type="presParOf" srcId="{630D4527-9869-6243-8F9B-4136CA6B9ACD}" destId="{33475097-15CC-4541-A204-6607ACD74FE5}" srcOrd="11" destOrd="0" presId="urn:microsoft.com/office/officeart/2005/8/layout/hierarchy1"/>
    <dgm:cxn modelId="{10A5E233-32BB-6E44-9433-E44D8C0D9D46}" type="presParOf" srcId="{33475097-15CC-4541-A204-6607ACD74FE5}" destId="{DAEE7A00-523B-4E43-916D-91F24AE8F47B}" srcOrd="0" destOrd="0" presId="urn:microsoft.com/office/officeart/2005/8/layout/hierarchy1"/>
    <dgm:cxn modelId="{99DF102C-371F-3442-B88A-56ADB70379A1}" type="presParOf" srcId="{DAEE7A00-523B-4E43-916D-91F24AE8F47B}" destId="{729A3F95-20D4-F747-96DD-019B103912E1}" srcOrd="0" destOrd="0" presId="urn:microsoft.com/office/officeart/2005/8/layout/hierarchy1"/>
    <dgm:cxn modelId="{8EA203CD-15F9-A349-9805-6E3E65339AD3}" type="presParOf" srcId="{DAEE7A00-523B-4E43-916D-91F24AE8F47B}" destId="{17C2E211-BE68-B347-80DE-F35A47A72D97}" srcOrd="1" destOrd="0" presId="urn:microsoft.com/office/officeart/2005/8/layout/hierarchy1"/>
    <dgm:cxn modelId="{C75A2A16-BEEC-EE44-814B-7C1CF7E6CEAD}" type="presParOf" srcId="{33475097-15CC-4541-A204-6607ACD74FE5}" destId="{A709A142-9070-7543-804A-C53C78B4E5C4}" srcOrd="1" destOrd="0" presId="urn:microsoft.com/office/officeart/2005/8/layout/hierarchy1"/>
    <dgm:cxn modelId="{25CA2DA1-B004-6647-8750-204AC92BF2EA}" type="presParOf" srcId="{630D4527-9869-6243-8F9B-4136CA6B9ACD}" destId="{F869BFEB-73EB-2945-9296-40C07B97C69E}" srcOrd="12" destOrd="0" presId="urn:microsoft.com/office/officeart/2005/8/layout/hierarchy1"/>
    <dgm:cxn modelId="{2DFB730D-C67F-EC46-9FE4-99FC9BDAD7E5}" type="presParOf" srcId="{630D4527-9869-6243-8F9B-4136CA6B9ACD}" destId="{E269F6DE-B0D5-514F-8984-16E6464E794A}" srcOrd="13" destOrd="0" presId="urn:microsoft.com/office/officeart/2005/8/layout/hierarchy1"/>
    <dgm:cxn modelId="{5B563CB1-75F3-1244-B1FE-3AD899CFE132}" type="presParOf" srcId="{E269F6DE-B0D5-514F-8984-16E6464E794A}" destId="{2EA28EBD-60BC-EB4C-8793-C3DCBBE8C7D8}" srcOrd="0" destOrd="0" presId="urn:microsoft.com/office/officeart/2005/8/layout/hierarchy1"/>
    <dgm:cxn modelId="{D1B38501-4216-4645-8979-2823059CC71B}" type="presParOf" srcId="{2EA28EBD-60BC-EB4C-8793-C3DCBBE8C7D8}" destId="{ED818997-1BCC-5441-889A-D18FE4098140}" srcOrd="0" destOrd="0" presId="urn:microsoft.com/office/officeart/2005/8/layout/hierarchy1"/>
    <dgm:cxn modelId="{85ED0B76-6DBD-2647-8247-24AFDCA356D4}" type="presParOf" srcId="{2EA28EBD-60BC-EB4C-8793-C3DCBBE8C7D8}" destId="{9941954C-87AA-364F-9DC8-C6E4AE0621A9}" srcOrd="1" destOrd="0" presId="urn:microsoft.com/office/officeart/2005/8/layout/hierarchy1"/>
    <dgm:cxn modelId="{F2C59B0D-F32E-E145-9978-D8EC122BDCE2}" type="presParOf" srcId="{E269F6DE-B0D5-514F-8984-16E6464E794A}" destId="{FD0F19C0-27F1-EF46-8439-64FF939A9590}" srcOrd="1" destOrd="0" presId="urn:microsoft.com/office/officeart/2005/8/layout/hierarchy1"/>
    <dgm:cxn modelId="{AC312631-9A2D-0E46-A8EF-733A9D092774}" type="presParOf" srcId="{8998E8A8-63D5-1C4C-8507-4679E2288023}" destId="{56473E34-62EB-B246-82A0-6C4818AF00A0}" srcOrd="16" destOrd="0" presId="urn:microsoft.com/office/officeart/2005/8/layout/hierarchy1"/>
    <dgm:cxn modelId="{4152BDC0-F6E1-7B4A-9E97-8F82742A383B}" type="presParOf" srcId="{8998E8A8-63D5-1C4C-8507-4679E2288023}" destId="{5D7B251A-14C8-304A-BBBB-34D88946483B}" srcOrd="17" destOrd="0" presId="urn:microsoft.com/office/officeart/2005/8/layout/hierarchy1"/>
    <dgm:cxn modelId="{B4CE1E7F-8297-BE42-B455-21B09CDE7AE8}" type="presParOf" srcId="{5D7B251A-14C8-304A-BBBB-34D88946483B}" destId="{7BD8D1EF-91C5-1447-952C-5B670D0551DC}" srcOrd="0" destOrd="0" presId="urn:microsoft.com/office/officeart/2005/8/layout/hierarchy1"/>
    <dgm:cxn modelId="{77C437BF-AE29-E548-ABB3-2F467C4D00F2}" type="presParOf" srcId="{7BD8D1EF-91C5-1447-952C-5B670D0551DC}" destId="{11B90F25-A3AE-0C4E-9E4B-98FBAE3EFC92}" srcOrd="0" destOrd="0" presId="urn:microsoft.com/office/officeart/2005/8/layout/hierarchy1"/>
    <dgm:cxn modelId="{7A11A7D4-C0A7-DA4C-8634-FCBE4D578A6A}" type="presParOf" srcId="{7BD8D1EF-91C5-1447-952C-5B670D0551DC}" destId="{D23C605B-61EB-444F-88D3-FA1CB4C67A83}" srcOrd="1" destOrd="0" presId="urn:microsoft.com/office/officeart/2005/8/layout/hierarchy1"/>
    <dgm:cxn modelId="{B2267466-DBB0-2541-A954-ABD3084143D8}" type="presParOf" srcId="{5D7B251A-14C8-304A-BBBB-34D88946483B}" destId="{43A36D77-39A3-A64D-A16F-9FB4864E65E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A0FABF-ECD3-C744-99BB-DDAFCA8ED3DD}" type="datetimeFigureOut">
              <a:rPr lang="en-US" smtClean="0"/>
              <a:t>2015/01/20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21E702-8781-1946-BB7F-2356CF8A0DEE}" type="slidenum">
              <a:rPr lang="en-US" smtClean="0"/>
              <a:t>‹#›</a:t>
            </a:fld>
            <a:endParaRPr lang="en-US"/>
          </a:p>
        </p:txBody>
      </p:sp>
    </p:spTree>
    <p:extLst>
      <p:ext uri="{BB962C8B-B14F-4D97-AF65-F5344CB8AC3E}">
        <p14:creationId xmlns:p14="http://schemas.microsoft.com/office/powerpoint/2010/main" val="308612765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Ultimately we must distinguish between where GAMIT-GLOBK is *installed* and where we will *process* GPS data using GAMIT-GLOBK.</a:t>
            </a:r>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4</a:t>
            </a:fld>
            <a:endParaRPr lang="en-US"/>
          </a:p>
        </p:txBody>
      </p:sp>
    </p:spTree>
    <p:extLst>
      <p:ext uri="{BB962C8B-B14F-4D97-AF65-F5344CB8AC3E}">
        <p14:creationId xmlns:p14="http://schemas.microsoft.com/office/powerpoint/2010/main" val="3810724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t>
            </a:r>
            <a:r>
              <a:rPr lang="en-US" dirty="0" err="1" smtClean="0"/>
              <a:t>usr</a:t>
            </a:r>
            <a:r>
              <a:rPr lang="en-US" dirty="0" smtClean="0"/>
              <a:t>/local/</a:t>
            </a:r>
            <a:r>
              <a:rPr lang="en-US" dirty="0" err="1" smtClean="0"/>
              <a:t>gg</a:t>
            </a:r>
            <a:r>
              <a:rPr lang="en-US" dirty="0" smtClean="0"/>
              <a:t>/10.4” should be replaced with your own master installation directory path, i.e. wherever you installed GAMIT-GLOBK.</a:t>
            </a:r>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16</a:t>
            </a:fld>
            <a:endParaRPr lang="en-US"/>
          </a:p>
        </p:txBody>
      </p:sp>
    </p:spTree>
    <p:extLst>
      <p:ext uri="{BB962C8B-B14F-4D97-AF65-F5344CB8AC3E}">
        <p14:creationId xmlns:p14="http://schemas.microsoft.com/office/powerpoint/2010/main" val="1819115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top-level directory defines the general</a:t>
            </a:r>
            <a:r>
              <a:rPr lang="en-US" baseline="0" dirty="0" smtClean="0"/>
              <a:t> “experiment”. At the first level below this, each year of </a:t>
            </a:r>
            <a:r>
              <a:rPr lang="en-US" baseline="0" dirty="0" err="1" smtClean="0"/>
              <a:t>cGPS</a:t>
            </a:r>
            <a:r>
              <a:rPr lang="en-US" baseline="0" dirty="0" smtClean="0"/>
              <a:t> data has its own directory. In each of these directories is the familiar processing structure containing (once processed) 365 or 366 day directories with the processes results as well as the associated data and tables directories.</a:t>
            </a:r>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22</a:t>
            </a:fld>
            <a:endParaRPr lang="en-US"/>
          </a:p>
        </p:txBody>
      </p:sp>
    </p:spTree>
    <p:extLst>
      <p:ext uri="{BB962C8B-B14F-4D97-AF65-F5344CB8AC3E}">
        <p14:creationId xmlns:p14="http://schemas.microsoft.com/office/powerpoint/2010/main" val="9835401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Similar to the </a:t>
            </a:r>
            <a:r>
              <a:rPr lang="en-US" dirty="0" err="1" smtClean="0"/>
              <a:t>cGPS</a:t>
            </a:r>
            <a:r>
              <a:rPr lang="en-US" dirty="0" smtClean="0"/>
              <a:t> structure, a top-level directory defines the general</a:t>
            </a:r>
            <a:r>
              <a:rPr lang="en-US" baseline="0" dirty="0" smtClean="0"/>
              <a:t> “experiment”. Here, Northern California surveys. At the first level below this, each survey data has its own directory, which I prefer to name by the year and month of the survey, with a descriptive name appending if necessary. In each of these directories is the familiar processing structure containing (once processed) the directories for the days of the survey with the processes results as well as the associated data and tables directories. “</a:t>
            </a:r>
            <a:r>
              <a:rPr lang="en-US" baseline="0" dirty="0" err="1" smtClean="0"/>
              <a:t>gsoln</a:t>
            </a:r>
            <a:r>
              <a:rPr lang="en-US" baseline="0" dirty="0" smtClean="0"/>
              <a:t>” here will act to combine the survey into one H-file before it is included in the velocity solution in “</a:t>
            </a:r>
            <a:r>
              <a:rPr lang="en-US" baseline="0" dirty="0" err="1" smtClean="0"/>
              <a:t>vsoln</a:t>
            </a:r>
            <a:r>
              <a:rPr lang="en-US" baseline="0" dirty="0" smtClean="0"/>
              <a:t>” at the same level as the individual surveys.</a:t>
            </a:r>
            <a:endParaRPr lang="en-US" dirty="0" smtClean="0"/>
          </a:p>
          <a:p>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23</a:t>
            </a:fld>
            <a:endParaRPr lang="en-US"/>
          </a:p>
        </p:txBody>
      </p:sp>
    </p:spTree>
    <p:extLst>
      <p:ext uri="{BB962C8B-B14F-4D97-AF65-F5344CB8AC3E}">
        <p14:creationId xmlns:p14="http://schemas.microsoft.com/office/powerpoint/2010/main" val="1137754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6C3C6986-2620-4F48-84B7-0F592A6E4BB7}" type="datetimeFigureOut">
              <a:rPr lang="en-US" smtClean="0"/>
              <a:t>2015/01/20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375934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C3C6986-2620-4F48-84B7-0F592A6E4BB7}" type="datetimeFigureOut">
              <a:rPr lang="en-US" smtClean="0"/>
              <a:t>2015/01/20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672165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C3C6986-2620-4F48-84B7-0F592A6E4BB7}" type="datetimeFigureOut">
              <a:rPr lang="en-US" smtClean="0"/>
              <a:t>2015/01/20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139765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C3C6986-2620-4F48-84B7-0F592A6E4BB7}" type="datetimeFigureOut">
              <a:rPr lang="en-US" smtClean="0"/>
              <a:t>2015/01/20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85792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6C3C6986-2620-4F48-84B7-0F592A6E4BB7}" type="datetimeFigureOut">
              <a:rPr lang="en-US" smtClean="0"/>
              <a:t>2015/01/20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862348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6C3C6986-2620-4F48-84B7-0F592A6E4BB7}" type="datetimeFigureOut">
              <a:rPr lang="en-US" smtClean="0"/>
              <a:t>2015/01/20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427069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6C3C6986-2620-4F48-84B7-0F592A6E4BB7}" type="datetimeFigureOut">
              <a:rPr lang="en-US" smtClean="0"/>
              <a:t>2015/01/20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657586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6C3C6986-2620-4F48-84B7-0F592A6E4BB7}" type="datetimeFigureOut">
              <a:rPr lang="en-US" smtClean="0"/>
              <a:t>2015/01/20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50172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3C6986-2620-4F48-84B7-0F592A6E4BB7}" type="datetimeFigureOut">
              <a:rPr lang="en-US" smtClean="0"/>
              <a:t>2015/01/20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288078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C3C6986-2620-4F48-84B7-0F592A6E4BB7}" type="datetimeFigureOut">
              <a:rPr lang="en-US" smtClean="0"/>
              <a:t>2015/01/20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755775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C3C6986-2620-4F48-84B7-0F592A6E4BB7}" type="datetimeFigureOut">
              <a:rPr lang="en-US" smtClean="0"/>
              <a:t>2015/01/20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9134167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3C6986-2620-4F48-84B7-0F592A6E4BB7}" type="datetimeFigureOut">
              <a:rPr lang="en-US" smtClean="0"/>
              <a:t>2015/01/20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470320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4" Type="http://schemas.openxmlformats.org/officeDocument/2006/relationships/image" Target="../media/image3.tif"/><Relationship Id="rId5" Type="http://schemas.openxmlformats.org/officeDocument/2006/relationships/image" Target="../media/image4.png"/><Relationship Id="rId6" Type="http://schemas.openxmlformats.org/officeDocument/2006/relationships/image" Target="../media/image5.gif"/><Relationship Id="rId7" Type="http://schemas.openxmlformats.org/officeDocument/2006/relationships/image" Target="../media/image6.png"/><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eveloper.apple.com/downloads/index.action"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gmt.soest.hawaii.edu/" TargetMode="External"/><Relationship Id="rId3" Type="http://schemas.openxmlformats.org/officeDocument/2006/relationships/hyperlink" Target="http://www-gpsg.mit.edu/~tah/GGMatlab/"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unidata.ucar.edu/downloads/netcdf/current"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gmt.soest.hawaii.edu/gmt/install_gmt.sh"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ftp://guest@chandler.mit.edu/updates/documentation/GAMIT_prerequisites.pdf" TargetMode="External"/><Relationship Id="rId4" Type="http://schemas.openxmlformats.org/officeDocument/2006/relationships/hyperlink" Target="http://web.mit.edu/mfloyd/www/computing/mac/gfortran/" TargetMode="External"/><Relationship Id="rId5" Type="http://schemas.openxmlformats.org/officeDocument/2006/relationships/hyperlink" Target="http://web.mit.edu/mfloyd/www/computing/mac/gv/" TargetMode="External"/><Relationship Id="rId1" Type="http://schemas.openxmlformats.org/officeDocument/2006/relationships/slideLayout" Target="../slideLayouts/slideLayout2.xml"/><Relationship Id="rId2" Type="http://schemas.openxmlformats.org/officeDocument/2006/relationships/hyperlink" Target="http://web.mit.edu/mfloyd/www/computing/gg/pr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ftp://guest@chandler.mit.edu"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ftp://everest.mit.edu/pub/GRID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hyperlink" Target="ftp://guest@chandler.mit.edu/updates/documentation/GAMIT_prerequisites.pdf" TargetMode="External"/><Relationship Id="rId4" Type="http://schemas.openxmlformats.org/officeDocument/2006/relationships/hyperlink" Target="ftp://guest@chandler.mit.edu/updates/documentation/Intro_GG.pdf" TargetMode="External"/><Relationship Id="rId5" Type="http://schemas.openxmlformats.org/officeDocument/2006/relationships/hyperlink" Target="ftp://guest@chandler.mit.edu/updates/documentation/GAMIT_Ref.pdf" TargetMode="External"/><Relationship Id="rId6" Type="http://schemas.openxmlformats.org/officeDocument/2006/relationships/hyperlink" Target="ftp://guest@chandler.mit.edu/updates/documentation/GLOBK_Ref.pdf" TargetMode="External"/><Relationship Id="rId1" Type="http://schemas.openxmlformats.org/officeDocument/2006/relationships/slideLayout" Target="../slideLayouts/slideLayout2.xml"/><Relationship Id="rId2" Type="http://schemas.openxmlformats.org/officeDocument/2006/relationships/hyperlink" Target="ftp://guest@chandler.mit.edu/updates/READM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Installation of GAMIT-GLOBK</a:t>
            </a:r>
            <a:endParaRPr lang="en-US" dirty="0"/>
          </a:p>
        </p:txBody>
      </p:sp>
      <p:pic>
        <p:nvPicPr>
          <p:cNvPr id="10" name="Picture 9" descr="bga_log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58359" y="130032"/>
            <a:ext cx="1155932" cy="558987"/>
          </a:xfrm>
          <a:prstGeom prst="rect">
            <a:avLst/>
          </a:prstGeom>
        </p:spPr>
      </p:pic>
      <p:pic>
        <p:nvPicPr>
          <p:cNvPr id="11" name="Picture 10" descr="logo.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94442" y="127537"/>
            <a:ext cx="665355" cy="604868"/>
          </a:xfrm>
          <a:prstGeom prst="rect">
            <a:avLst/>
          </a:prstGeom>
        </p:spPr>
      </p:pic>
      <p:pic>
        <p:nvPicPr>
          <p:cNvPr id="14" name="Picture 13" descr="logo-small.t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89649" y="185527"/>
            <a:ext cx="1364702" cy="395663"/>
          </a:xfrm>
          <a:prstGeom prst="rect">
            <a:avLst/>
          </a:prstGeom>
        </p:spPr>
      </p:pic>
      <p:pic>
        <p:nvPicPr>
          <p:cNvPr id="17" name="Picture 16" descr="MIT-logo-with-spelling-web-red-gray-design1-large.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2250" y="182761"/>
            <a:ext cx="1599993" cy="362429"/>
          </a:xfrm>
          <a:prstGeom prst="rect">
            <a:avLst/>
          </a:prstGeom>
        </p:spPr>
      </p:pic>
      <p:pic>
        <p:nvPicPr>
          <p:cNvPr id="18" name="Picture 17" descr="comet-logo.gif"/>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669828" y="127537"/>
            <a:ext cx="1553259" cy="540000"/>
          </a:xfrm>
          <a:prstGeom prst="rect">
            <a:avLst/>
          </a:prstGeom>
        </p:spPr>
      </p:pic>
      <p:pic>
        <p:nvPicPr>
          <p:cNvPr id="19" name="Picture 18"/>
          <p:cNvPicPr>
            <a:picLocks noChangeAspect="1"/>
          </p:cNvPicPr>
          <p:nvPr/>
        </p:nvPicPr>
        <p:blipFill>
          <a:blip r:embed="rId7"/>
          <a:stretch>
            <a:fillRect/>
          </a:stretch>
        </p:blipFill>
        <p:spPr>
          <a:xfrm>
            <a:off x="1915623" y="185190"/>
            <a:ext cx="1217118" cy="396000"/>
          </a:xfrm>
          <a:prstGeom prst="rect">
            <a:avLst/>
          </a:prstGeom>
        </p:spPr>
      </p:pic>
      <p:sp>
        <p:nvSpPr>
          <p:cNvPr id="13" name="Subtitle 2"/>
          <p:cNvSpPr txBox="1">
            <a:spLocks/>
          </p:cNvSpPr>
          <p:nvPr/>
        </p:nvSpPr>
        <p:spPr>
          <a:xfrm>
            <a:off x="1371600" y="3886199"/>
            <a:ext cx="6400800" cy="2409217"/>
          </a:xfrm>
          <a:prstGeom prst="rect">
            <a:avLst/>
          </a:prstGeom>
        </p:spPr>
        <p:txBody>
          <a:bodyPr vert="horz" lIns="91440" tIns="45720" rIns="91440" bIns="45720" rtlCol="0">
            <a:normAutofit fontScale="700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dirty="0" smtClean="0"/>
              <a:t>             M. Floyd                             K. </a:t>
            </a:r>
            <a:r>
              <a:rPr lang="en-US" dirty="0" err="1" smtClean="0"/>
              <a:t>Palamartchouk</a:t>
            </a:r>
            <a:endParaRPr lang="en-US" dirty="0" smtClean="0"/>
          </a:p>
          <a:p>
            <a:pPr algn="l"/>
            <a:r>
              <a:rPr lang="en-US" sz="2400" i="1" dirty="0" smtClean="0"/>
              <a:t>Massachusetts Institute of Technology              Newcastle University</a:t>
            </a:r>
          </a:p>
          <a:p>
            <a:endParaRPr lang="en-US" sz="2400" dirty="0" smtClean="0"/>
          </a:p>
          <a:p>
            <a:r>
              <a:rPr lang="en-US" dirty="0" smtClean="0"/>
              <a:t>GAMIT-GLOBK course</a:t>
            </a:r>
            <a:br>
              <a:rPr lang="en-US" dirty="0" smtClean="0"/>
            </a:br>
            <a:r>
              <a:rPr lang="en-US" dirty="0" smtClean="0"/>
              <a:t>University of Bristol, UK</a:t>
            </a:r>
            <a:br>
              <a:rPr lang="en-US" dirty="0" smtClean="0"/>
            </a:br>
            <a:r>
              <a:rPr lang="en-US" dirty="0" smtClean="0"/>
              <a:t>12–16 January 2015</a:t>
            </a:r>
          </a:p>
          <a:p>
            <a:endParaRPr lang="en-US" dirty="0" smtClean="0"/>
          </a:p>
          <a:p>
            <a:r>
              <a:rPr lang="en-US" sz="2100" dirty="0" smtClean="0"/>
              <a:t>Material from R. King, T. Herring, M. Floyd (MIT) and S. </a:t>
            </a:r>
            <a:r>
              <a:rPr lang="en-US" sz="2100" dirty="0" err="1" smtClean="0"/>
              <a:t>McClusky</a:t>
            </a:r>
            <a:r>
              <a:rPr lang="en-US" sz="2100" dirty="0" smtClean="0"/>
              <a:t> (now ANU)</a:t>
            </a:r>
            <a:endParaRPr lang="en-US" sz="2100" dirty="0"/>
          </a:p>
        </p:txBody>
      </p:sp>
    </p:spTree>
    <p:extLst>
      <p:ext uri="{BB962C8B-B14F-4D97-AF65-F5344CB8AC3E}">
        <p14:creationId xmlns:p14="http://schemas.microsoft.com/office/powerpoint/2010/main" val="178840142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dirty="0"/>
              <a:t>Installing GAMIT-</a:t>
            </a:r>
            <a:r>
              <a:rPr lang="en-US" sz="4000" dirty="0" smtClean="0"/>
              <a:t>GLOBK etc.</a:t>
            </a:r>
            <a:endParaRPr lang="en-US" sz="4000"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407500618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Required tools</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dirty="0" smtClean="0"/>
              <a:t>Depending on your system, a number of programs may need to be added. One needs</a:t>
            </a:r>
            <a:r>
              <a:rPr lang="en-US" dirty="0"/>
              <a:t>:</a:t>
            </a:r>
            <a:endParaRPr lang="en-US" dirty="0" smtClean="0"/>
          </a:p>
          <a:p>
            <a:r>
              <a:rPr lang="en-US" dirty="0" smtClean="0"/>
              <a:t>A </a:t>
            </a:r>
            <a:r>
              <a:rPr lang="en-US" dirty="0"/>
              <a:t>Fortran code </a:t>
            </a:r>
            <a:r>
              <a:rPr lang="en-US" dirty="0" smtClean="0"/>
              <a:t>compiler</a:t>
            </a:r>
          </a:p>
          <a:p>
            <a:r>
              <a:rPr lang="en-US" dirty="0"/>
              <a:t>A C code </a:t>
            </a:r>
            <a:r>
              <a:rPr lang="en-US" dirty="0" smtClean="0"/>
              <a:t>compiler</a:t>
            </a:r>
          </a:p>
          <a:p>
            <a:r>
              <a:rPr lang="en-US" dirty="0" smtClean="0"/>
              <a:t>X11 libraries and headers, specifically:</a:t>
            </a:r>
          </a:p>
          <a:p>
            <a:pPr lvl="1"/>
            <a:r>
              <a:rPr lang="en-US" dirty="0" smtClean="0"/>
              <a:t>libX11</a:t>
            </a:r>
            <a:r>
              <a:rPr lang="en-US" dirty="0"/>
              <a:t>.a, libX11.</a:t>
            </a:r>
            <a:r>
              <a:rPr lang="en-US" dirty="0" smtClean="0"/>
              <a:t>so, </a:t>
            </a:r>
            <a:r>
              <a:rPr lang="en-US" dirty="0"/>
              <a:t>libX11.</a:t>
            </a:r>
            <a:r>
              <a:rPr lang="en-US" dirty="0" smtClean="0"/>
              <a:t>dylib or libX11.la (depending on your system)</a:t>
            </a:r>
          </a:p>
          <a:p>
            <a:pPr lvl="1"/>
            <a:r>
              <a:rPr lang="en-US" dirty="0" err="1" smtClean="0"/>
              <a:t>Xlib.h</a:t>
            </a:r>
            <a:endParaRPr lang="en-US" dirty="0"/>
          </a:p>
          <a:p>
            <a:r>
              <a:rPr lang="en-US" dirty="0" smtClean="0"/>
              <a:t>Linux</a:t>
            </a:r>
          </a:p>
          <a:p>
            <a:pPr lvl="1"/>
            <a:r>
              <a:rPr lang="en-US" dirty="0" smtClean="0"/>
              <a:t>Be sure a C-shell (</a:t>
            </a:r>
            <a:r>
              <a:rPr lang="en-US" dirty="0" err="1" smtClean="0"/>
              <a:t>csh</a:t>
            </a:r>
            <a:r>
              <a:rPr lang="en-US" dirty="0" smtClean="0"/>
              <a:t> and </a:t>
            </a:r>
            <a:r>
              <a:rPr lang="en-US" dirty="0" err="1" smtClean="0"/>
              <a:t>tcsh</a:t>
            </a:r>
            <a:r>
              <a:rPr lang="en-US" dirty="0" smtClean="0"/>
              <a:t>) is installed (this is not the case by default with Ubuntu, for instance)</a:t>
            </a:r>
          </a:p>
          <a:p>
            <a:pPr lvl="1"/>
            <a:r>
              <a:rPr lang="en-US" dirty="0" smtClean="0"/>
              <a:t>X11 libraries and headers may also need to be installed</a:t>
            </a:r>
          </a:p>
          <a:p>
            <a:r>
              <a:rPr lang="en-US" dirty="0" smtClean="0"/>
              <a:t>Mac</a:t>
            </a:r>
          </a:p>
          <a:p>
            <a:pPr lvl="1"/>
            <a:r>
              <a:rPr lang="en-US" dirty="0" smtClean="0"/>
              <a:t>Have an Apple ID and download the latest “Command Line Tools for </a:t>
            </a:r>
            <a:r>
              <a:rPr lang="en-US" dirty="0" err="1" smtClean="0"/>
              <a:t>Xcode</a:t>
            </a:r>
            <a:r>
              <a:rPr lang="en-US" dirty="0" smtClean="0"/>
              <a:t>” </a:t>
            </a:r>
            <a:r>
              <a:rPr lang="en-US" dirty="0"/>
              <a:t>(Mac OS X 10.7.3 or </a:t>
            </a:r>
            <a:r>
              <a:rPr lang="en-US" dirty="0" smtClean="0"/>
              <a:t>later) or </a:t>
            </a:r>
            <a:r>
              <a:rPr lang="en-US" dirty="0"/>
              <a:t>“</a:t>
            </a:r>
            <a:r>
              <a:rPr lang="en-US" dirty="0" err="1"/>
              <a:t>Xcode</a:t>
            </a:r>
            <a:r>
              <a:rPr lang="en-US" dirty="0"/>
              <a:t>” (prior to </a:t>
            </a:r>
            <a:r>
              <a:rPr lang="en-US" dirty="0" smtClean="0"/>
              <a:t>Mac </a:t>
            </a:r>
            <a:r>
              <a:rPr lang="en-US" dirty="0"/>
              <a:t>OS X 10.7.3</a:t>
            </a:r>
            <a:r>
              <a:rPr lang="en-US" dirty="0" smtClean="0"/>
              <a:t>) appropriate to your </a:t>
            </a:r>
            <a:r>
              <a:rPr lang="en-US" dirty="0"/>
              <a:t>system </a:t>
            </a:r>
            <a:r>
              <a:rPr lang="en-US" dirty="0" smtClean="0"/>
              <a:t>from </a:t>
            </a:r>
            <a:r>
              <a:rPr lang="en-US" dirty="0">
                <a:hlinkClick r:id="rId2"/>
              </a:rPr>
              <a:t>https://developer.apple.com/downloads/</a:t>
            </a:r>
            <a:r>
              <a:rPr lang="en-US" dirty="0" smtClean="0">
                <a:hlinkClick r:id="rId2"/>
              </a:rPr>
              <a:t>index.action</a:t>
            </a:r>
            <a:endParaRPr lang="en-US" dirty="0" smtClean="0"/>
          </a:p>
          <a:p>
            <a:pPr lvl="1"/>
            <a:r>
              <a:rPr lang="en-US" dirty="0" smtClean="0"/>
              <a:t>X11 was replaced by </a:t>
            </a:r>
            <a:r>
              <a:rPr lang="en-US" dirty="0" err="1" smtClean="0"/>
              <a:t>XQuartz</a:t>
            </a:r>
            <a:r>
              <a:rPr lang="en-US" dirty="0"/>
              <a:t> (http://</a:t>
            </a:r>
            <a:r>
              <a:rPr lang="en-US" dirty="0" err="1"/>
              <a:t>xquartz.macosforge.org</a:t>
            </a:r>
            <a:r>
              <a:rPr lang="en-US" dirty="0" smtClean="0"/>
              <a:t>/) for Mac OS X 10.8 (Mountain Lion) and later</a:t>
            </a:r>
          </a:p>
          <a:p>
            <a:r>
              <a:rPr lang="en-US" dirty="0" smtClean="0"/>
              <a:t>Windows (Cygwin)</a:t>
            </a:r>
          </a:p>
          <a:p>
            <a:pPr lvl="1"/>
            <a:r>
              <a:rPr lang="en-US" dirty="0" err="1" smtClean="0"/>
              <a:t>Devel</a:t>
            </a:r>
            <a:r>
              <a:rPr lang="en-US" dirty="0" smtClean="0"/>
              <a:t>/make</a:t>
            </a:r>
          </a:p>
          <a:p>
            <a:pPr lvl="1"/>
            <a:r>
              <a:rPr lang="en-US" dirty="0" smtClean="0"/>
              <a:t>Math/</a:t>
            </a:r>
            <a:r>
              <a:rPr lang="en-US" dirty="0" err="1" smtClean="0"/>
              <a:t>bc</a:t>
            </a:r>
            <a:endParaRPr lang="en-US" dirty="0" smtClean="0"/>
          </a:p>
          <a:p>
            <a:pPr lvl="1"/>
            <a:r>
              <a:rPr lang="en-US" dirty="0" smtClean="0"/>
              <a:t>Shells/</a:t>
            </a:r>
            <a:r>
              <a:rPr lang="en-US" dirty="0" err="1" smtClean="0"/>
              <a:t>tcsh</a:t>
            </a:r>
            <a:endParaRPr lang="en-US" dirty="0" smtClean="0"/>
          </a:p>
          <a:p>
            <a:pPr lvl="1"/>
            <a:r>
              <a:rPr lang="en-US" dirty="0" smtClean="0"/>
              <a:t>X11/libX11</a:t>
            </a:r>
            <a:endParaRPr lang="en-US" dirty="0"/>
          </a:p>
        </p:txBody>
      </p:sp>
    </p:spTree>
    <p:extLst>
      <p:ext uri="{BB962C8B-B14F-4D97-AF65-F5344CB8AC3E}">
        <p14:creationId xmlns:p14="http://schemas.microsoft.com/office/powerpoint/2010/main" val="15646448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txEl>
                                              <p:pRg st="13" end="13"/>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
                                            <p:txEl>
                                              <p:pRg st="14" end="14"/>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
                                            <p:txEl>
                                              <p:pRg st="15" end="15"/>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on known problems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Very new </a:t>
            </a:r>
            <a:r>
              <a:rPr lang="en-US" dirty="0" err="1" smtClean="0"/>
              <a:t>gfortran</a:t>
            </a:r>
            <a:r>
              <a:rPr lang="en-US" dirty="0" smtClean="0"/>
              <a:t> releases, especially those with a version number ending in 0 (e.g. 4.9.0), often are buggy and produce compilation problems</a:t>
            </a:r>
          </a:p>
          <a:p>
            <a:pPr lvl="1"/>
            <a:r>
              <a:rPr lang="en-US" dirty="0" smtClean="0"/>
              <a:t>If this is the case, try compiling a program using only the ‘-O3’ flag or revert to an older, stable version of </a:t>
            </a:r>
            <a:r>
              <a:rPr lang="en-US" dirty="0" err="1" smtClean="0"/>
              <a:t>gfortran</a:t>
            </a:r>
            <a:endParaRPr lang="en-US" dirty="0"/>
          </a:p>
          <a:p>
            <a:r>
              <a:rPr lang="en-US" dirty="0" smtClean="0"/>
              <a:t>I currently run </a:t>
            </a:r>
            <a:r>
              <a:rPr lang="en-US" dirty="0" err="1" smtClean="0"/>
              <a:t>gfortran</a:t>
            </a:r>
            <a:r>
              <a:rPr lang="en-US" dirty="0" smtClean="0"/>
              <a:t> 4.8.2 on my laptop with Mac OS X 10.10 (Yosemite) and 4.7.3 on MIT computers with Ubuntu Linux</a:t>
            </a:r>
          </a:p>
          <a:p>
            <a:pPr lvl="1"/>
            <a:r>
              <a:rPr lang="en-US" dirty="0" smtClean="0"/>
              <a:t>Note Ubuntu’s </a:t>
            </a:r>
            <a:r>
              <a:rPr lang="en-US" dirty="0" err="1" smtClean="0"/>
              <a:t>gfortran</a:t>
            </a:r>
            <a:r>
              <a:rPr lang="en-US" dirty="0" smtClean="0"/>
              <a:t> 4.8 appears to be buggy</a:t>
            </a:r>
            <a:endParaRPr lang="en-US" dirty="0"/>
          </a:p>
        </p:txBody>
      </p:sp>
    </p:spTree>
    <p:extLst>
      <p:ext uri="{BB962C8B-B14F-4D97-AF65-F5344CB8AC3E}">
        <p14:creationId xmlns:p14="http://schemas.microsoft.com/office/powerpoint/2010/main" val="7511162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Running </a:t>
            </a:r>
            <a:r>
              <a:rPr lang="en-US" dirty="0" err="1" smtClean="0"/>
              <a:t>install_software</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From the master installation directory, where the source tar-files and </a:t>
            </a:r>
            <a:r>
              <a:rPr lang="en-US" dirty="0" err="1" smtClean="0"/>
              <a:t>install_software</a:t>
            </a:r>
            <a:r>
              <a:rPr lang="en-US" dirty="0" smtClean="0"/>
              <a:t> should be copied</a:t>
            </a:r>
          </a:p>
          <a:p>
            <a:r>
              <a:rPr lang="en-US" dirty="0" smtClean="0"/>
              <a:t>Run</a:t>
            </a:r>
            <a:r>
              <a:rPr lang="en-US" dirty="0"/>
              <a:t> </a:t>
            </a:r>
            <a:r>
              <a:rPr lang="en-US" dirty="0" smtClean="0">
                <a:latin typeface="Courier"/>
                <a:cs typeface="Courier"/>
              </a:rPr>
              <a:t>./</a:t>
            </a:r>
            <a:r>
              <a:rPr lang="en-US" dirty="0" err="1" smtClean="0">
                <a:latin typeface="Courier"/>
                <a:cs typeface="Courier"/>
              </a:rPr>
              <a:t>install_software</a:t>
            </a:r>
            <a:endParaRPr lang="en-US" dirty="0" smtClean="0">
              <a:latin typeface="Courier"/>
              <a:cs typeface="Courier"/>
            </a:endParaRPr>
          </a:p>
          <a:p>
            <a:r>
              <a:rPr lang="en-US" dirty="0"/>
              <a:t>As you pass through the installation process, </a:t>
            </a:r>
            <a:r>
              <a:rPr lang="en-US" i="1" dirty="0"/>
              <a:t>please read the questions</a:t>
            </a:r>
            <a:r>
              <a:rPr lang="en-US" dirty="0"/>
              <a:t>, e.g.</a:t>
            </a:r>
          </a:p>
          <a:p>
            <a:pPr lvl="1"/>
            <a:r>
              <a:rPr lang="en-US" sz="1700" dirty="0">
                <a:latin typeface="Courier"/>
                <a:cs typeface="Courier"/>
              </a:rPr>
              <a:t>Searching directories set in libraries/</a:t>
            </a:r>
            <a:r>
              <a:rPr lang="en-US" sz="1700" dirty="0" err="1">
                <a:latin typeface="Courier"/>
                <a:cs typeface="Courier"/>
              </a:rPr>
              <a:t>Makefile.config</a:t>
            </a:r>
            <a:r>
              <a:rPr lang="en-US" sz="1700" dirty="0">
                <a:latin typeface="Courier"/>
                <a:cs typeface="Courier"/>
              </a:rPr>
              <a:t> for X11 installation</a:t>
            </a:r>
            <a:br>
              <a:rPr lang="en-US" sz="1700" dirty="0">
                <a:latin typeface="Courier"/>
                <a:cs typeface="Courier"/>
              </a:rPr>
            </a:br>
            <a:r>
              <a:rPr lang="en-US" sz="1700" dirty="0">
                <a:latin typeface="Courier"/>
                <a:cs typeface="Courier"/>
              </a:rPr>
              <a:t>Verified these paths to X11 libs and includes</a:t>
            </a:r>
            <a:br>
              <a:rPr lang="en-US" sz="1700" dirty="0">
                <a:latin typeface="Courier"/>
                <a:cs typeface="Courier"/>
              </a:rPr>
            </a:br>
            <a:r>
              <a:rPr lang="en-US" sz="1700" dirty="0">
                <a:latin typeface="Courier"/>
                <a:cs typeface="Courier"/>
              </a:rPr>
              <a:t>X11LIBPATH:</a:t>
            </a:r>
            <a:br>
              <a:rPr lang="en-US" sz="1700" dirty="0">
                <a:latin typeface="Courier"/>
                <a:cs typeface="Courier"/>
              </a:rPr>
            </a:br>
            <a:r>
              <a:rPr lang="en-US" sz="1700" dirty="0">
                <a:latin typeface="Courier"/>
                <a:cs typeface="Courier"/>
              </a:rPr>
              <a:t>X11INCPATH:</a:t>
            </a:r>
            <a:br>
              <a:rPr lang="en-US" sz="1700" dirty="0">
                <a:latin typeface="Courier"/>
                <a:cs typeface="Courier"/>
              </a:rPr>
            </a:br>
            <a:r>
              <a:rPr lang="en-US" sz="1700" dirty="0">
                <a:latin typeface="Courier"/>
                <a:cs typeface="Courier"/>
              </a:rPr>
              <a:t>Are these paths complete and correct for your system? (y/n</a:t>
            </a:r>
            <a:r>
              <a:rPr lang="en-US" sz="1700" dirty="0" smtClean="0">
                <a:latin typeface="Courier"/>
                <a:cs typeface="Courier"/>
              </a:rPr>
              <a:t>)</a:t>
            </a:r>
            <a:endParaRPr lang="en-US" sz="1700" dirty="0" smtClean="0"/>
          </a:p>
          <a:p>
            <a:r>
              <a:rPr lang="en-US" dirty="0" smtClean="0"/>
              <a:t>If they are not correct, say “n” then </a:t>
            </a:r>
            <a:r>
              <a:rPr lang="en-US" dirty="0" err="1" smtClean="0"/>
              <a:t>install_software</a:t>
            </a:r>
            <a:r>
              <a:rPr lang="en-US" dirty="0" smtClean="0"/>
              <a:t> will search or exit and one can then edit libraries/</a:t>
            </a:r>
            <a:r>
              <a:rPr lang="en-US" dirty="0" err="1" smtClean="0"/>
              <a:t>Makefile.config</a:t>
            </a:r>
            <a:r>
              <a:rPr lang="en-US" dirty="0" smtClean="0"/>
              <a:t> appropriately</a:t>
            </a:r>
          </a:p>
        </p:txBody>
      </p:sp>
    </p:spTree>
    <p:extLst>
      <p:ext uri="{BB962C8B-B14F-4D97-AF65-F5344CB8AC3E}">
        <p14:creationId xmlns:p14="http://schemas.microsoft.com/office/powerpoint/2010/main" val="39291653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note here on permissions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 computer may read (“r”), write (“w”) and/or execute (“x”) a directory or file</a:t>
            </a:r>
          </a:p>
          <a:p>
            <a:r>
              <a:rPr lang="en-US" dirty="0" smtClean="0"/>
              <a:t>Each action may be allowed by a user (“u”), group (“g”) or others (“o”)</a:t>
            </a:r>
          </a:p>
          <a:p>
            <a:r>
              <a:rPr lang="en-US" dirty="0" smtClean="0"/>
              <a:t>A computer must follow instructions, called “permissions”, on if it allowed to do any or all of these for any</a:t>
            </a:r>
          </a:p>
          <a:p>
            <a:r>
              <a:rPr lang="en-US" dirty="0" smtClean="0"/>
              <a:t>Any file that you want to run as a program must be made “executable”</a:t>
            </a:r>
          </a:p>
          <a:p>
            <a:pPr lvl="1"/>
            <a:r>
              <a:rPr lang="en-US" dirty="0" err="1">
                <a:latin typeface="Courier"/>
                <a:cs typeface="Courier"/>
              </a:rPr>
              <a:t>chmod</a:t>
            </a:r>
            <a:r>
              <a:rPr lang="en-US" dirty="0">
                <a:latin typeface="Courier"/>
                <a:cs typeface="Courier"/>
              </a:rPr>
              <a:t> </a:t>
            </a:r>
            <a:r>
              <a:rPr lang="en-US" dirty="0" err="1">
                <a:latin typeface="Courier"/>
                <a:cs typeface="Courier"/>
              </a:rPr>
              <a:t>a+x</a:t>
            </a:r>
            <a:r>
              <a:rPr lang="en-US" dirty="0">
                <a:latin typeface="Courier"/>
                <a:cs typeface="Courier"/>
              </a:rPr>
              <a:t> &lt;file&gt;</a:t>
            </a:r>
            <a:endParaRPr lang="en-US" dirty="0"/>
          </a:p>
          <a:p>
            <a:pPr lvl="1"/>
            <a:r>
              <a:rPr lang="en-US" dirty="0">
                <a:cs typeface="Courier"/>
              </a:rPr>
              <a:t>Change moderations (permissions) so </a:t>
            </a:r>
            <a:r>
              <a:rPr lang="en-US" dirty="0" smtClean="0">
                <a:cs typeface="Courier"/>
              </a:rPr>
              <a:t>executable (“x”) permissions are added to &lt;file&gt; for </a:t>
            </a:r>
            <a:r>
              <a:rPr lang="en-US" u="sng" dirty="0" smtClean="0">
                <a:cs typeface="Courier"/>
              </a:rPr>
              <a:t>a</a:t>
            </a:r>
            <a:r>
              <a:rPr lang="en-US" dirty="0" smtClean="0">
                <a:cs typeface="Courier"/>
              </a:rPr>
              <a:t>ll (“</a:t>
            </a:r>
            <a:r>
              <a:rPr lang="en-US" dirty="0" err="1">
                <a:cs typeface="Courier"/>
              </a:rPr>
              <a:t>ugo</a:t>
            </a:r>
            <a:r>
              <a:rPr lang="en-US" dirty="0">
                <a:cs typeface="Courier"/>
              </a:rPr>
              <a:t>”</a:t>
            </a:r>
            <a:r>
              <a:rPr lang="en-US" dirty="0" smtClean="0">
                <a:cs typeface="Courier"/>
              </a:rPr>
              <a:t>)</a:t>
            </a:r>
            <a:endParaRPr lang="en-US" dirty="0" smtClean="0"/>
          </a:p>
          <a:p>
            <a:r>
              <a:rPr lang="en-US" dirty="0" smtClean="0"/>
              <a:t>You may find you need to verify that directories and files are readable, writable and/or executable as necessary throughout your UNIX experience</a:t>
            </a:r>
          </a:p>
        </p:txBody>
      </p:sp>
    </p:spTree>
    <p:extLst>
      <p:ext uri="{BB962C8B-B14F-4D97-AF65-F5344CB8AC3E}">
        <p14:creationId xmlns:p14="http://schemas.microsoft.com/office/powerpoint/2010/main" val="30253243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Potentially necessary edits</a:t>
            </a:r>
            <a:endParaRPr lang="en-US" dirty="0"/>
          </a:p>
        </p:txBody>
      </p:sp>
      <p:sp>
        <p:nvSpPr>
          <p:cNvPr id="3" name="Content Placeholder 2"/>
          <p:cNvSpPr>
            <a:spLocks noGrp="1"/>
          </p:cNvSpPr>
          <p:nvPr>
            <p:ph idx="1"/>
          </p:nvPr>
        </p:nvSpPr>
        <p:spPr/>
        <p:txBody>
          <a:bodyPr>
            <a:normAutofit fontScale="85000" lnSpcReduction="10000"/>
          </a:bodyPr>
          <a:lstStyle/>
          <a:p>
            <a:r>
              <a:rPr lang="en-US" dirty="0"/>
              <a:t>l</a:t>
            </a:r>
            <a:r>
              <a:rPr lang="en-US" dirty="0" smtClean="0"/>
              <a:t>ibraries/</a:t>
            </a:r>
            <a:r>
              <a:rPr lang="en-US" dirty="0" err="1" smtClean="0"/>
              <a:t>Makefile.config</a:t>
            </a:r>
            <a:r>
              <a:rPr lang="en-US" dirty="0" smtClean="0"/>
              <a:t> is the main control file for the installation process</a:t>
            </a:r>
          </a:p>
          <a:p>
            <a:r>
              <a:rPr lang="en-US" dirty="0" smtClean="0"/>
              <a:t>Check:</a:t>
            </a:r>
          </a:p>
          <a:p>
            <a:pPr lvl="1"/>
            <a:r>
              <a:rPr lang="en-US" dirty="0" smtClean="0"/>
              <a:t>X11LIBPATH (path to libX11)</a:t>
            </a:r>
            <a:endParaRPr lang="en-US" dirty="0"/>
          </a:p>
          <a:p>
            <a:pPr lvl="1"/>
            <a:r>
              <a:rPr lang="en-US" dirty="0" smtClean="0"/>
              <a:t>X11INCPATH (path to </a:t>
            </a:r>
            <a:r>
              <a:rPr lang="en-US" dirty="0" err="1" smtClean="0"/>
              <a:t>Xlib.h</a:t>
            </a:r>
            <a:r>
              <a:rPr lang="en-US" dirty="0" smtClean="0"/>
              <a:t>)</a:t>
            </a:r>
          </a:p>
          <a:p>
            <a:pPr lvl="1"/>
            <a:r>
              <a:rPr lang="en-US" dirty="0" smtClean="0"/>
              <a:t>MAXSIT (max. number of sites to process simultaneously)</a:t>
            </a:r>
            <a:endParaRPr lang="en-US" dirty="0"/>
          </a:p>
          <a:p>
            <a:pPr lvl="1"/>
            <a:r>
              <a:rPr lang="en-US" dirty="0" smtClean="0"/>
              <a:t>MAXSAT (do not change)</a:t>
            </a:r>
            <a:endParaRPr lang="en-US" dirty="0"/>
          </a:p>
          <a:p>
            <a:pPr lvl="1"/>
            <a:r>
              <a:rPr lang="en-US" dirty="0" smtClean="0"/>
              <a:t>MAXATM (max. atmospheric estimates per session)</a:t>
            </a:r>
            <a:endParaRPr lang="en-US" dirty="0"/>
          </a:p>
          <a:p>
            <a:pPr lvl="1"/>
            <a:r>
              <a:rPr lang="en-US" dirty="0" smtClean="0"/>
              <a:t>MAXEPC (max. epochs per session, e.g. 24 hours at 30 s interval = 2880 measurement epochs)</a:t>
            </a:r>
          </a:p>
          <a:p>
            <a:pPr lvl="1"/>
            <a:r>
              <a:rPr lang="en-US" dirty="0" smtClean="0"/>
              <a:t>OS block (usually no need to change)</a:t>
            </a:r>
            <a:endParaRPr lang="en-US" dirty="0"/>
          </a:p>
        </p:txBody>
      </p:sp>
    </p:spTree>
    <p:extLst>
      <p:ext uri="{BB962C8B-B14F-4D97-AF65-F5344CB8AC3E}">
        <p14:creationId xmlns:p14="http://schemas.microsoft.com/office/powerpoint/2010/main" val="21486141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environment variables</a:t>
            </a:r>
            <a:endParaRPr lang="en-US" dirty="0"/>
          </a:p>
        </p:txBody>
      </p:sp>
      <p:sp>
        <p:nvSpPr>
          <p:cNvPr id="3" name="Content Placeholder 2"/>
          <p:cNvSpPr>
            <a:spLocks noGrp="1"/>
          </p:cNvSpPr>
          <p:nvPr>
            <p:ph idx="1"/>
          </p:nvPr>
        </p:nvSpPr>
        <p:spPr/>
        <p:txBody>
          <a:bodyPr>
            <a:normAutofit fontScale="77500" lnSpcReduction="20000"/>
          </a:bodyPr>
          <a:lstStyle/>
          <a:p>
            <a:r>
              <a:rPr lang="en-US" dirty="0" err="1"/>
              <a:t>s</a:t>
            </a:r>
            <a:r>
              <a:rPr lang="en-US" dirty="0" err="1" smtClean="0"/>
              <a:t>h</a:t>
            </a:r>
            <a:r>
              <a:rPr lang="en-US" dirty="0" smtClean="0"/>
              <a:t>/bash (e.g. in ~/.</a:t>
            </a:r>
            <a:r>
              <a:rPr lang="en-US" dirty="0" err="1" smtClean="0"/>
              <a:t>bashrc</a:t>
            </a:r>
            <a:r>
              <a:rPr lang="en-US" dirty="0" smtClean="0"/>
              <a:t> or ~/.profile):</a:t>
            </a:r>
          </a:p>
          <a:p>
            <a:pPr marL="457200" lvl="1" indent="0">
              <a:buNone/>
            </a:pPr>
            <a:r>
              <a:rPr lang="en-US" dirty="0" err="1" smtClean="0">
                <a:latin typeface="Courier"/>
                <a:cs typeface="Courier"/>
              </a:rPr>
              <a:t>gg</a:t>
            </a:r>
            <a:r>
              <a:rPr lang="en-US" dirty="0" smtClean="0">
                <a:latin typeface="Courier"/>
                <a:cs typeface="Courier"/>
              </a:rPr>
              <a:t>=‘/</a:t>
            </a:r>
            <a:r>
              <a:rPr lang="en-US" dirty="0" err="1" smtClean="0">
                <a:latin typeface="Courier"/>
                <a:cs typeface="Courier"/>
              </a:rPr>
              <a:t>usr</a:t>
            </a:r>
            <a:r>
              <a:rPr lang="en-US" dirty="0" smtClean="0">
                <a:latin typeface="Courier"/>
                <a:cs typeface="Courier"/>
              </a:rPr>
              <a:t>/local/</a:t>
            </a:r>
            <a:r>
              <a:rPr lang="en-US" dirty="0" err="1" smtClean="0">
                <a:latin typeface="Courier"/>
                <a:cs typeface="Courier"/>
              </a:rPr>
              <a:t>gg</a:t>
            </a:r>
            <a:r>
              <a:rPr lang="en-US" dirty="0" smtClean="0">
                <a:latin typeface="Courier"/>
                <a:cs typeface="Courier"/>
              </a:rPr>
              <a:t>/10.4’</a:t>
            </a:r>
          </a:p>
          <a:p>
            <a:pPr marL="457200" lvl="1" indent="0">
              <a:buNone/>
            </a:pPr>
            <a:r>
              <a:rPr lang="en-US" dirty="0" smtClean="0">
                <a:latin typeface="Courier"/>
                <a:cs typeface="Courier"/>
              </a:rPr>
              <a:t>PATH=“$</a:t>
            </a:r>
            <a:r>
              <a:rPr lang="en-US" dirty="0" err="1" smtClean="0">
                <a:latin typeface="Courier"/>
                <a:cs typeface="Courier"/>
              </a:rPr>
              <a:t>gg</a:t>
            </a:r>
            <a:r>
              <a:rPr lang="en-US" dirty="0" smtClean="0">
                <a:latin typeface="Courier"/>
                <a:cs typeface="Courier"/>
              </a:rPr>
              <a:t>/com:$</a:t>
            </a:r>
            <a:r>
              <a:rPr lang="en-US" dirty="0" err="1" smtClean="0">
                <a:latin typeface="Courier"/>
                <a:cs typeface="Courier"/>
              </a:rPr>
              <a:t>gg</a:t>
            </a:r>
            <a:r>
              <a:rPr lang="en-US" dirty="0" smtClean="0">
                <a:latin typeface="Courier"/>
                <a:cs typeface="Courier"/>
              </a:rPr>
              <a:t>/</a:t>
            </a:r>
            <a:r>
              <a:rPr lang="en-US" dirty="0" err="1" smtClean="0">
                <a:latin typeface="Courier"/>
                <a:cs typeface="Courier"/>
              </a:rPr>
              <a:t>gamit</a:t>
            </a:r>
            <a:r>
              <a:rPr lang="en-US" dirty="0" smtClean="0">
                <a:latin typeface="Courier"/>
                <a:cs typeface="Courier"/>
              </a:rPr>
              <a:t>/bin:$</a:t>
            </a:r>
            <a:r>
              <a:rPr lang="en-US" dirty="0" err="1" smtClean="0">
                <a:latin typeface="Courier"/>
                <a:cs typeface="Courier"/>
              </a:rPr>
              <a:t>gg</a:t>
            </a:r>
            <a:r>
              <a:rPr lang="en-US" dirty="0" smtClean="0">
                <a:latin typeface="Courier"/>
                <a:cs typeface="Courier"/>
              </a:rPr>
              <a:t>/</a:t>
            </a:r>
            <a:r>
              <a:rPr lang="en-US" dirty="0" err="1" smtClean="0">
                <a:latin typeface="Courier"/>
                <a:cs typeface="Courier"/>
              </a:rPr>
              <a:t>kf</a:t>
            </a:r>
            <a:r>
              <a:rPr lang="en-US" dirty="0" smtClean="0">
                <a:latin typeface="Courier"/>
                <a:cs typeface="Courier"/>
              </a:rPr>
              <a:t>/bin:$PATH” &amp;&amp; export PATH</a:t>
            </a:r>
          </a:p>
          <a:p>
            <a:pPr marL="457200" lvl="1" indent="0">
              <a:buNone/>
            </a:pPr>
            <a:r>
              <a:rPr lang="en-US" dirty="0">
                <a:latin typeface="Courier"/>
                <a:cs typeface="Courier"/>
              </a:rPr>
              <a:t>HELP_DIR</a:t>
            </a:r>
            <a:r>
              <a:rPr lang="en-US" dirty="0" smtClean="0">
                <a:latin typeface="Courier"/>
                <a:cs typeface="Courier"/>
              </a:rPr>
              <a:t>=“$</a:t>
            </a:r>
            <a:r>
              <a:rPr lang="en-US" dirty="0" err="1">
                <a:latin typeface="Courier"/>
                <a:cs typeface="Courier"/>
              </a:rPr>
              <a:t>gg</a:t>
            </a:r>
            <a:r>
              <a:rPr lang="en-US" dirty="0">
                <a:latin typeface="Courier"/>
                <a:cs typeface="Courier"/>
              </a:rPr>
              <a:t>/help</a:t>
            </a:r>
            <a:r>
              <a:rPr lang="en-US" dirty="0" smtClean="0">
                <a:latin typeface="Courier"/>
                <a:cs typeface="Courier"/>
              </a:rPr>
              <a:t>/” </a:t>
            </a:r>
            <a:r>
              <a:rPr lang="en-US" dirty="0">
                <a:latin typeface="Courier"/>
                <a:cs typeface="Courier"/>
              </a:rPr>
              <a:t>&amp;&amp; export HELP_DIR</a:t>
            </a:r>
          </a:p>
          <a:p>
            <a:pPr marL="457200" lvl="1" indent="0">
              <a:buNone/>
            </a:pPr>
            <a:r>
              <a:rPr lang="en-US" dirty="0">
                <a:latin typeface="Courier"/>
                <a:cs typeface="Courier"/>
              </a:rPr>
              <a:t>INSTITUTE</a:t>
            </a:r>
            <a:r>
              <a:rPr lang="en-US" dirty="0" smtClean="0">
                <a:latin typeface="Courier"/>
                <a:cs typeface="Courier"/>
              </a:rPr>
              <a:t>=‘MIT’ </a:t>
            </a:r>
            <a:r>
              <a:rPr lang="en-US" dirty="0">
                <a:latin typeface="Courier"/>
                <a:cs typeface="Courier"/>
              </a:rPr>
              <a:t>&amp;&amp; export </a:t>
            </a:r>
            <a:r>
              <a:rPr lang="en-US" dirty="0" smtClean="0">
                <a:latin typeface="Courier"/>
                <a:cs typeface="Courier"/>
              </a:rPr>
              <a:t>INSTITUTE</a:t>
            </a:r>
          </a:p>
          <a:p>
            <a:endParaRPr lang="en-US" dirty="0" smtClean="0"/>
          </a:p>
          <a:p>
            <a:r>
              <a:rPr lang="en-US" dirty="0" err="1" smtClean="0"/>
              <a:t>csh</a:t>
            </a:r>
            <a:r>
              <a:rPr lang="en-US" dirty="0" smtClean="0"/>
              <a:t>/</a:t>
            </a:r>
            <a:r>
              <a:rPr lang="en-US" dirty="0" err="1" smtClean="0"/>
              <a:t>tcsh</a:t>
            </a:r>
            <a:r>
              <a:rPr lang="en-US" dirty="0" smtClean="0"/>
              <a:t> (e.g. in ~/.</a:t>
            </a:r>
            <a:r>
              <a:rPr lang="en-US" dirty="0" err="1" smtClean="0"/>
              <a:t>cshrc</a:t>
            </a:r>
            <a:r>
              <a:rPr lang="en-US" dirty="0" smtClean="0"/>
              <a:t>):</a:t>
            </a:r>
          </a:p>
          <a:p>
            <a:pPr marL="457200" lvl="1" indent="0">
              <a:buNone/>
            </a:pPr>
            <a:r>
              <a:rPr lang="en-US" dirty="0">
                <a:latin typeface="Courier"/>
                <a:cs typeface="Courier"/>
              </a:rPr>
              <a:t>s</a:t>
            </a:r>
            <a:r>
              <a:rPr lang="en-US" dirty="0" smtClean="0">
                <a:latin typeface="Courier"/>
                <a:cs typeface="Courier"/>
              </a:rPr>
              <a:t>et </a:t>
            </a:r>
            <a:r>
              <a:rPr lang="en-US" dirty="0" err="1" smtClean="0">
                <a:latin typeface="Courier"/>
                <a:cs typeface="Courier"/>
              </a:rPr>
              <a:t>gg</a:t>
            </a:r>
            <a:r>
              <a:rPr lang="en-US" dirty="0" smtClean="0">
                <a:latin typeface="Courier"/>
                <a:cs typeface="Courier"/>
              </a:rPr>
              <a:t> = ‘</a:t>
            </a:r>
            <a:r>
              <a:rPr lang="en-US" dirty="0">
                <a:latin typeface="Courier"/>
                <a:cs typeface="Courier"/>
              </a:rPr>
              <a:t>/</a:t>
            </a:r>
            <a:r>
              <a:rPr lang="en-US" dirty="0" err="1">
                <a:latin typeface="Courier"/>
                <a:cs typeface="Courier"/>
              </a:rPr>
              <a:t>usr</a:t>
            </a:r>
            <a:r>
              <a:rPr lang="en-US" dirty="0">
                <a:latin typeface="Courier"/>
                <a:cs typeface="Courier"/>
              </a:rPr>
              <a:t>/local/</a:t>
            </a:r>
            <a:r>
              <a:rPr lang="en-US" dirty="0" err="1">
                <a:latin typeface="Courier"/>
                <a:cs typeface="Courier"/>
              </a:rPr>
              <a:t>gg</a:t>
            </a:r>
            <a:r>
              <a:rPr lang="en-US" dirty="0">
                <a:latin typeface="Courier"/>
                <a:cs typeface="Courier"/>
              </a:rPr>
              <a:t>/10.4</a:t>
            </a:r>
            <a:r>
              <a:rPr lang="en-US" dirty="0" smtClean="0">
                <a:latin typeface="Courier"/>
                <a:cs typeface="Courier"/>
              </a:rPr>
              <a:t>’</a:t>
            </a:r>
          </a:p>
          <a:p>
            <a:pPr marL="457200" lvl="1" indent="0">
              <a:buNone/>
            </a:pPr>
            <a:r>
              <a:rPr lang="en-US" dirty="0" err="1">
                <a:latin typeface="Courier"/>
                <a:cs typeface="Courier"/>
              </a:rPr>
              <a:t>s</a:t>
            </a:r>
            <a:r>
              <a:rPr lang="en-US" dirty="0" err="1" smtClean="0">
                <a:latin typeface="Courier"/>
                <a:cs typeface="Courier"/>
              </a:rPr>
              <a:t>etenv</a:t>
            </a:r>
            <a:r>
              <a:rPr lang="en-US" dirty="0" smtClean="0">
                <a:latin typeface="Courier"/>
                <a:cs typeface="Courier"/>
              </a:rPr>
              <a:t> PATH “$</a:t>
            </a:r>
            <a:r>
              <a:rPr lang="en-US" dirty="0" err="1">
                <a:latin typeface="Courier"/>
                <a:cs typeface="Courier"/>
              </a:rPr>
              <a:t>gg</a:t>
            </a:r>
            <a:r>
              <a:rPr lang="en-US" dirty="0">
                <a:latin typeface="Courier"/>
                <a:cs typeface="Courier"/>
              </a:rPr>
              <a:t>/com:$</a:t>
            </a:r>
            <a:r>
              <a:rPr lang="en-US" dirty="0" err="1">
                <a:latin typeface="Courier"/>
                <a:cs typeface="Courier"/>
              </a:rPr>
              <a:t>gg</a:t>
            </a:r>
            <a:r>
              <a:rPr lang="en-US" dirty="0">
                <a:latin typeface="Courier"/>
                <a:cs typeface="Courier"/>
              </a:rPr>
              <a:t>/</a:t>
            </a:r>
            <a:r>
              <a:rPr lang="en-US" dirty="0" err="1">
                <a:latin typeface="Courier"/>
                <a:cs typeface="Courier"/>
              </a:rPr>
              <a:t>gamit</a:t>
            </a:r>
            <a:r>
              <a:rPr lang="en-US" dirty="0">
                <a:latin typeface="Courier"/>
                <a:cs typeface="Courier"/>
              </a:rPr>
              <a:t>/bin:$</a:t>
            </a:r>
            <a:r>
              <a:rPr lang="en-US" dirty="0" err="1">
                <a:latin typeface="Courier"/>
                <a:cs typeface="Courier"/>
              </a:rPr>
              <a:t>gg</a:t>
            </a:r>
            <a:r>
              <a:rPr lang="en-US" dirty="0">
                <a:latin typeface="Courier"/>
                <a:cs typeface="Courier"/>
              </a:rPr>
              <a:t>/</a:t>
            </a:r>
            <a:r>
              <a:rPr lang="en-US" dirty="0" err="1">
                <a:latin typeface="Courier"/>
                <a:cs typeface="Courier"/>
              </a:rPr>
              <a:t>kf</a:t>
            </a:r>
            <a:r>
              <a:rPr lang="en-US" dirty="0">
                <a:latin typeface="Courier"/>
                <a:cs typeface="Courier"/>
              </a:rPr>
              <a:t>/</a:t>
            </a:r>
            <a:r>
              <a:rPr lang="en-US" dirty="0" smtClean="0">
                <a:latin typeface="Courier"/>
                <a:cs typeface="Courier"/>
              </a:rPr>
              <a:t>bin:$PATH”</a:t>
            </a:r>
          </a:p>
          <a:p>
            <a:pPr marL="457200" lvl="1" indent="0">
              <a:buNone/>
            </a:pPr>
            <a:r>
              <a:rPr lang="en-US" dirty="0" err="1" smtClean="0">
                <a:latin typeface="Courier"/>
                <a:cs typeface="Courier"/>
              </a:rPr>
              <a:t>setenv</a:t>
            </a:r>
            <a:r>
              <a:rPr lang="en-US" dirty="0" smtClean="0">
                <a:latin typeface="Courier"/>
                <a:cs typeface="Courier"/>
              </a:rPr>
              <a:t> HELP_DIR “$</a:t>
            </a:r>
            <a:r>
              <a:rPr lang="en-US" dirty="0" err="1">
                <a:latin typeface="Courier"/>
                <a:cs typeface="Courier"/>
              </a:rPr>
              <a:t>gg</a:t>
            </a:r>
            <a:r>
              <a:rPr lang="en-US" dirty="0">
                <a:latin typeface="Courier"/>
                <a:cs typeface="Courier"/>
              </a:rPr>
              <a:t>/help</a:t>
            </a:r>
            <a:r>
              <a:rPr lang="en-US" dirty="0" smtClean="0">
                <a:latin typeface="Courier"/>
                <a:cs typeface="Courier"/>
              </a:rPr>
              <a:t>/”</a:t>
            </a:r>
          </a:p>
          <a:p>
            <a:pPr marL="457200" lvl="1" indent="0">
              <a:buNone/>
            </a:pPr>
            <a:r>
              <a:rPr lang="en-US" dirty="0" err="1" smtClean="0">
                <a:latin typeface="Courier"/>
                <a:cs typeface="Courier"/>
              </a:rPr>
              <a:t>setenv</a:t>
            </a:r>
            <a:r>
              <a:rPr lang="en-US" dirty="0" smtClean="0">
                <a:latin typeface="Courier"/>
                <a:cs typeface="Courier"/>
              </a:rPr>
              <a:t> INSTITUTE ‘MIT’</a:t>
            </a:r>
            <a:endParaRPr lang="en-US" dirty="0">
              <a:latin typeface="Courier"/>
              <a:cs typeface="Courier"/>
            </a:endParaRPr>
          </a:p>
        </p:txBody>
      </p:sp>
    </p:spTree>
    <p:extLst>
      <p:ext uri="{BB962C8B-B14F-4D97-AF65-F5344CB8AC3E}">
        <p14:creationId xmlns:p14="http://schemas.microsoft.com/office/powerpoint/2010/main" val="30887289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software</a:t>
            </a:r>
            <a:endParaRPr lang="en-US" dirty="0"/>
          </a:p>
        </p:txBody>
      </p:sp>
      <p:sp>
        <p:nvSpPr>
          <p:cNvPr id="3" name="Content Placeholder 2"/>
          <p:cNvSpPr>
            <a:spLocks noGrp="1"/>
          </p:cNvSpPr>
          <p:nvPr>
            <p:ph idx="1"/>
          </p:nvPr>
        </p:nvSpPr>
        <p:spPr/>
        <p:txBody>
          <a:bodyPr>
            <a:normAutofit lnSpcReduction="10000"/>
          </a:bodyPr>
          <a:lstStyle/>
          <a:p>
            <a:r>
              <a:rPr lang="en-US" dirty="0" smtClean="0"/>
              <a:t>Generic Mapping Tools (</a:t>
            </a:r>
            <a:r>
              <a:rPr lang="en-US" dirty="0"/>
              <a:t>GMT)</a:t>
            </a:r>
            <a:br>
              <a:rPr lang="en-US" dirty="0"/>
            </a:br>
            <a:r>
              <a:rPr lang="en-US" dirty="0"/>
              <a:t>(</a:t>
            </a:r>
            <a:r>
              <a:rPr lang="en-US" dirty="0">
                <a:hlinkClick r:id="rId2"/>
              </a:rPr>
              <a:t>http://</a:t>
            </a:r>
            <a:r>
              <a:rPr lang="en-US" dirty="0" err="1">
                <a:hlinkClick r:id="rId2"/>
              </a:rPr>
              <a:t>gmt.soest.hawaii.edu</a:t>
            </a:r>
            <a:r>
              <a:rPr lang="en-US" dirty="0" smtClean="0">
                <a:hlinkClick r:id="rId2"/>
              </a:rPr>
              <a:t>/</a:t>
            </a:r>
            <a:r>
              <a:rPr lang="en-US" dirty="0" smtClean="0"/>
              <a:t>)</a:t>
            </a:r>
          </a:p>
          <a:p>
            <a:pPr lvl="1"/>
            <a:r>
              <a:rPr lang="en-US" dirty="0" smtClean="0"/>
              <a:t>Required for plotting scripts to work</a:t>
            </a:r>
          </a:p>
          <a:p>
            <a:pPr lvl="1"/>
            <a:r>
              <a:rPr lang="en-US" dirty="0" smtClean="0"/>
              <a:t>Download and run </a:t>
            </a:r>
            <a:r>
              <a:rPr lang="en-US" dirty="0" err="1" smtClean="0"/>
              <a:t>install_gmt.sh</a:t>
            </a:r>
            <a:r>
              <a:rPr lang="en-US" dirty="0" smtClean="0"/>
              <a:t> and follow prompts</a:t>
            </a:r>
            <a:endParaRPr lang="en-US" dirty="0"/>
          </a:p>
          <a:p>
            <a:r>
              <a:rPr lang="en-US" dirty="0" smtClean="0"/>
              <a:t>Tom’s </a:t>
            </a:r>
            <a:r>
              <a:rPr lang="en-US" dirty="0" err="1" smtClean="0"/>
              <a:t>GGMatlab</a:t>
            </a:r>
            <a:r>
              <a:rPr lang="en-US" dirty="0"/>
              <a:t> tools </a:t>
            </a:r>
            <a:br>
              <a:rPr lang="en-US" dirty="0"/>
            </a:br>
            <a:r>
              <a:rPr lang="en-US" dirty="0" smtClean="0"/>
              <a:t>(</a:t>
            </a:r>
            <a:r>
              <a:rPr lang="en-US" dirty="0">
                <a:hlinkClick r:id="rId3"/>
              </a:rPr>
              <a:t>http://www-gpsg.mit.edu/~tah/GGMatlab</a:t>
            </a:r>
            <a:r>
              <a:rPr lang="en-US" dirty="0" smtClean="0">
                <a:hlinkClick r:id="rId3"/>
              </a:rPr>
              <a:t>/</a:t>
            </a:r>
            <a:r>
              <a:rPr lang="en-US" dirty="0" smtClean="0"/>
              <a:t>)</a:t>
            </a:r>
          </a:p>
          <a:p>
            <a:pPr lvl="1"/>
            <a:r>
              <a:rPr lang="en-US" dirty="0" err="1" smtClean="0"/>
              <a:t>tsview</a:t>
            </a:r>
            <a:endParaRPr lang="en-US" dirty="0" smtClean="0"/>
          </a:p>
          <a:p>
            <a:pPr lvl="1"/>
            <a:r>
              <a:rPr lang="en-US" dirty="0" err="1" smtClean="0"/>
              <a:t>velview</a:t>
            </a:r>
            <a:endParaRPr lang="en-US" dirty="0"/>
          </a:p>
          <a:p>
            <a:endParaRPr lang="en-US" dirty="0" smtClean="0"/>
          </a:p>
        </p:txBody>
      </p:sp>
    </p:spTree>
    <p:extLst>
      <p:ext uri="{BB962C8B-B14F-4D97-AF65-F5344CB8AC3E}">
        <p14:creationId xmlns:p14="http://schemas.microsoft.com/office/powerpoint/2010/main" val="29337485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GMT</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t>Install </a:t>
            </a:r>
            <a:r>
              <a:rPr lang="en-US" dirty="0" err="1" smtClean="0"/>
              <a:t>netCDF</a:t>
            </a:r>
            <a:r>
              <a:rPr lang="en-US" dirty="0"/>
              <a:t> (</a:t>
            </a:r>
            <a:r>
              <a:rPr lang="en-US" dirty="0">
                <a:hlinkClick r:id="rId2"/>
              </a:rPr>
              <a:t>http://</a:t>
            </a:r>
            <a:r>
              <a:rPr lang="en-US" dirty="0" err="1">
                <a:hlinkClick r:id="rId2"/>
              </a:rPr>
              <a:t>www.unidata.ucar.edu</a:t>
            </a:r>
            <a:r>
              <a:rPr lang="en-US" dirty="0">
                <a:hlinkClick r:id="rId2"/>
              </a:rPr>
              <a:t>/downloads/</a:t>
            </a:r>
            <a:r>
              <a:rPr lang="en-US" dirty="0" err="1">
                <a:hlinkClick r:id="rId2"/>
              </a:rPr>
              <a:t>netcdf</a:t>
            </a:r>
            <a:r>
              <a:rPr lang="en-US" dirty="0">
                <a:hlinkClick r:id="rId2"/>
              </a:rPr>
              <a:t>/current</a:t>
            </a:r>
            <a:r>
              <a:rPr lang="en-US" dirty="0"/>
              <a:t>) </a:t>
            </a:r>
            <a:r>
              <a:rPr lang="en-US" dirty="0" smtClean="0"/>
              <a:t>first:</a:t>
            </a:r>
          </a:p>
          <a:p>
            <a:r>
              <a:rPr lang="en-US" dirty="0" smtClean="0"/>
              <a:t>If unable to install via, e.g. Ubuntu Software Manager then…</a:t>
            </a:r>
          </a:p>
          <a:p>
            <a:r>
              <a:rPr lang="en-US" dirty="0" smtClean="0"/>
              <a:t>Download latest </a:t>
            </a:r>
            <a:r>
              <a:rPr lang="en-US" dirty="0"/>
              <a:t>s</a:t>
            </a:r>
            <a:r>
              <a:rPr lang="en-US" dirty="0" smtClean="0"/>
              <a:t>ource code to suitable directory (e.g. ~/</a:t>
            </a:r>
            <a:r>
              <a:rPr lang="en-US" dirty="0" err="1" smtClean="0"/>
              <a:t>src</a:t>
            </a:r>
            <a:r>
              <a:rPr lang="en-US" dirty="0" smtClean="0"/>
              <a:t>)</a:t>
            </a:r>
          </a:p>
          <a:p>
            <a:pPr lvl="1"/>
            <a:r>
              <a:rPr lang="en-US" dirty="0" err="1" smtClean="0">
                <a:latin typeface="Courier"/>
                <a:cs typeface="Courier"/>
              </a:rPr>
              <a:t>wget</a:t>
            </a:r>
            <a:r>
              <a:rPr lang="en-US" dirty="0">
                <a:latin typeface="Courier"/>
                <a:cs typeface="Courier"/>
              </a:rPr>
              <a:t> http://</a:t>
            </a:r>
            <a:r>
              <a:rPr lang="en-US" dirty="0" err="1">
                <a:latin typeface="Courier"/>
                <a:cs typeface="Courier"/>
              </a:rPr>
              <a:t>www.unidata.ucar.edu</a:t>
            </a:r>
            <a:r>
              <a:rPr lang="en-US" dirty="0">
                <a:latin typeface="Courier"/>
                <a:cs typeface="Courier"/>
              </a:rPr>
              <a:t>/downloads/</a:t>
            </a:r>
            <a:r>
              <a:rPr lang="en-US" dirty="0" err="1">
                <a:latin typeface="Courier"/>
                <a:cs typeface="Courier"/>
              </a:rPr>
              <a:t>netcdf</a:t>
            </a:r>
            <a:r>
              <a:rPr lang="en-US" dirty="0">
                <a:latin typeface="Courier"/>
                <a:cs typeface="Courier"/>
              </a:rPr>
              <a:t>/ftp/netcdf-4.3.0.tar.gz</a:t>
            </a:r>
            <a:endParaRPr lang="en-US" dirty="0" smtClean="0">
              <a:latin typeface="Courier"/>
              <a:cs typeface="Courier"/>
            </a:endParaRPr>
          </a:p>
          <a:p>
            <a:r>
              <a:rPr lang="en-US" dirty="0" smtClean="0"/>
              <a:t>Expand tar-file</a:t>
            </a:r>
          </a:p>
          <a:p>
            <a:pPr lvl="1"/>
            <a:r>
              <a:rPr lang="en-US" dirty="0">
                <a:latin typeface="Courier"/>
                <a:cs typeface="Courier"/>
              </a:rPr>
              <a:t>t</a:t>
            </a:r>
            <a:r>
              <a:rPr lang="en-US" dirty="0" smtClean="0">
                <a:latin typeface="Courier"/>
                <a:cs typeface="Courier"/>
              </a:rPr>
              <a:t>ar </a:t>
            </a:r>
            <a:r>
              <a:rPr lang="en-US" dirty="0" err="1" smtClean="0">
                <a:latin typeface="Courier"/>
                <a:cs typeface="Courier"/>
              </a:rPr>
              <a:t>xvfz</a:t>
            </a:r>
            <a:r>
              <a:rPr lang="en-US" dirty="0" smtClean="0">
                <a:latin typeface="Courier"/>
                <a:cs typeface="Courier"/>
              </a:rPr>
              <a:t> </a:t>
            </a:r>
            <a:r>
              <a:rPr lang="en-US" dirty="0">
                <a:latin typeface="Courier"/>
                <a:cs typeface="Courier"/>
              </a:rPr>
              <a:t>netcdf-4.3.0.tar.gz</a:t>
            </a:r>
          </a:p>
          <a:p>
            <a:r>
              <a:rPr lang="en-US" dirty="0" smtClean="0"/>
              <a:t>Change directory and configure </a:t>
            </a:r>
            <a:r>
              <a:rPr lang="en-US" i="1" dirty="0" smtClean="0"/>
              <a:t>without</a:t>
            </a:r>
            <a:r>
              <a:rPr lang="en-US" dirty="0" smtClean="0"/>
              <a:t> netcdf-4 support (unless you have required HDF5 and </a:t>
            </a:r>
            <a:r>
              <a:rPr lang="en-US" dirty="0" err="1" smtClean="0"/>
              <a:t>zlib</a:t>
            </a:r>
            <a:r>
              <a:rPr lang="en-US" dirty="0" smtClean="0"/>
              <a:t> installed) and install in /</a:t>
            </a:r>
            <a:r>
              <a:rPr lang="en-US" dirty="0" err="1" smtClean="0"/>
              <a:t>usr</a:t>
            </a:r>
            <a:r>
              <a:rPr lang="en-US" dirty="0" smtClean="0"/>
              <a:t>/local</a:t>
            </a:r>
          </a:p>
          <a:p>
            <a:pPr lvl="1"/>
            <a:r>
              <a:rPr lang="en-US" dirty="0">
                <a:latin typeface="Courier"/>
                <a:cs typeface="Courier"/>
              </a:rPr>
              <a:t>c</a:t>
            </a:r>
            <a:r>
              <a:rPr lang="en-US" dirty="0" smtClean="0">
                <a:latin typeface="Courier"/>
                <a:cs typeface="Courier"/>
              </a:rPr>
              <a:t>d </a:t>
            </a:r>
            <a:r>
              <a:rPr lang="en-US" dirty="0">
                <a:latin typeface="Courier"/>
                <a:cs typeface="Courier"/>
              </a:rPr>
              <a:t>netcdf-</a:t>
            </a:r>
            <a:r>
              <a:rPr lang="en-US" dirty="0" smtClean="0">
                <a:latin typeface="Courier"/>
                <a:cs typeface="Courier"/>
              </a:rPr>
              <a:t>4.3.0</a:t>
            </a:r>
          </a:p>
          <a:p>
            <a:pPr lvl="1"/>
            <a:r>
              <a:rPr lang="en-US" dirty="0" smtClean="0">
                <a:latin typeface="Courier"/>
                <a:cs typeface="Courier"/>
              </a:rPr>
              <a:t>./configure --disable-netcdf-4</a:t>
            </a:r>
            <a:endParaRPr lang="en-US" dirty="0">
              <a:latin typeface="Courier"/>
              <a:cs typeface="Courier"/>
            </a:endParaRPr>
          </a:p>
          <a:p>
            <a:r>
              <a:rPr lang="en-US" dirty="0" smtClean="0"/>
              <a:t>Run the usual make sequence to install in /</a:t>
            </a:r>
            <a:r>
              <a:rPr lang="en-US" dirty="0" err="1" smtClean="0"/>
              <a:t>usr</a:t>
            </a:r>
            <a:r>
              <a:rPr lang="en-US" dirty="0" smtClean="0"/>
              <a:t>/local (</a:t>
            </a:r>
            <a:r>
              <a:rPr lang="en-US" dirty="0" err="1" smtClean="0"/>
              <a:t>configure’s</a:t>
            </a:r>
            <a:r>
              <a:rPr lang="en-US" dirty="0" smtClean="0"/>
              <a:t> default)</a:t>
            </a:r>
          </a:p>
          <a:p>
            <a:pPr lvl="1"/>
            <a:r>
              <a:rPr lang="en-US" dirty="0">
                <a:latin typeface="Courier"/>
                <a:cs typeface="Courier"/>
              </a:rPr>
              <a:t>m</a:t>
            </a:r>
            <a:r>
              <a:rPr lang="en-US" dirty="0" smtClean="0">
                <a:latin typeface="Courier"/>
                <a:cs typeface="Courier"/>
              </a:rPr>
              <a:t>ake</a:t>
            </a:r>
          </a:p>
          <a:p>
            <a:pPr lvl="1"/>
            <a:r>
              <a:rPr lang="en-US" dirty="0">
                <a:latin typeface="Courier"/>
                <a:cs typeface="Courier"/>
              </a:rPr>
              <a:t>m</a:t>
            </a:r>
            <a:r>
              <a:rPr lang="en-US" dirty="0" smtClean="0">
                <a:latin typeface="Courier"/>
                <a:cs typeface="Courier"/>
              </a:rPr>
              <a:t>ake check</a:t>
            </a:r>
          </a:p>
          <a:p>
            <a:pPr lvl="1"/>
            <a:r>
              <a:rPr lang="en-US" dirty="0" err="1">
                <a:latin typeface="Courier"/>
                <a:cs typeface="Courier"/>
              </a:rPr>
              <a:t>s</a:t>
            </a:r>
            <a:r>
              <a:rPr lang="en-US" dirty="0" err="1" smtClean="0">
                <a:latin typeface="Courier"/>
                <a:cs typeface="Courier"/>
              </a:rPr>
              <a:t>udo</a:t>
            </a:r>
            <a:r>
              <a:rPr lang="en-US" dirty="0" smtClean="0">
                <a:latin typeface="Courier"/>
                <a:cs typeface="Courier"/>
              </a:rPr>
              <a:t> make install</a:t>
            </a:r>
            <a:endParaRPr lang="en-US" dirty="0">
              <a:latin typeface="Courier"/>
              <a:cs typeface="Courier"/>
            </a:endParaRPr>
          </a:p>
          <a:p>
            <a:endParaRPr lang="en-US" dirty="0"/>
          </a:p>
        </p:txBody>
      </p:sp>
    </p:spTree>
    <p:extLst>
      <p:ext uri="{BB962C8B-B14F-4D97-AF65-F5344CB8AC3E}">
        <p14:creationId xmlns:p14="http://schemas.microsoft.com/office/powerpoint/2010/main" val="5199379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Download and execute </a:t>
            </a:r>
            <a:r>
              <a:rPr lang="en-US" dirty="0" err="1" smtClean="0"/>
              <a:t>install_gmt.sh</a:t>
            </a:r>
            <a:r>
              <a:rPr lang="en-US" dirty="0"/>
              <a:t/>
            </a:r>
            <a:br>
              <a:rPr lang="en-US" dirty="0"/>
            </a:br>
            <a:r>
              <a:rPr lang="en-US" dirty="0" smtClean="0"/>
              <a:t>(</a:t>
            </a:r>
            <a:r>
              <a:rPr lang="en-US" dirty="0">
                <a:hlinkClick r:id="rId2"/>
              </a:rPr>
              <a:t>http://gmt.soest.hawaii.edu/gmt/</a:t>
            </a:r>
            <a:r>
              <a:rPr lang="en-US" dirty="0" smtClean="0">
                <a:hlinkClick r:id="rId2"/>
              </a:rPr>
              <a:t>install_gmt.sh</a:t>
            </a:r>
            <a:r>
              <a:rPr lang="en-US" dirty="0" smtClean="0"/>
              <a:t>)</a:t>
            </a:r>
          </a:p>
          <a:p>
            <a:r>
              <a:rPr lang="en-US" dirty="0" smtClean="0"/>
              <a:t>Answer the questions appropriately (most defaults settings are adequate) </a:t>
            </a:r>
          </a:p>
          <a:p>
            <a:r>
              <a:rPr lang="en-US" dirty="0" smtClean="0"/>
              <a:t>Default configuration installs </a:t>
            </a:r>
            <a:r>
              <a:rPr lang="en-US" dirty="0" err="1" smtClean="0"/>
              <a:t>netCDF</a:t>
            </a:r>
            <a:r>
              <a:rPr lang="en-US" dirty="0" smtClean="0"/>
              <a:t> in /</a:t>
            </a:r>
            <a:r>
              <a:rPr lang="en-US" dirty="0" err="1" smtClean="0"/>
              <a:t>usr</a:t>
            </a:r>
            <a:r>
              <a:rPr lang="en-US" dirty="0" smtClean="0"/>
              <a:t>/local/lib, /</a:t>
            </a:r>
            <a:r>
              <a:rPr lang="en-US" dirty="0" err="1" smtClean="0"/>
              <a:t>usr</a:t>
            </a:r>
            <a:r>
              <a:rPr lang="en-US" dirty="0" smtClean="0"/>
              <a:t>/local/include, etc. (previous slide)</a:t>
            </a:r>
          </a:p>
          <a:p>
            <a:r>
              <a:rPr lang="en-US" dirty="0" smtClean="0"/>
              <a:t>Suggested installation directory for GMT is /</a:t>
            </a:r>
            <a:r>
              <a:rPr lang="en-US" dirty="0" err="1" smtClean="0"/>
              <a:t>usr</a:t>
            </a:r>
            <a:r>
              <a:rPr lang="en-US" dirty="0" smtClean="0"/>
              <a:t>/local/GMTX.Y.Z (where X.Y.Z is currently 4.5.9)</a:t>
            </a:r>
          </a:p>
          <a:p>
            <a:r>
              <a:rPr lang="en-US" dirty="0" smtClean="0"/>
              <a:t>Be sure to follow the instructions regarding setting </a:t>
            </a:r>
            <a:r>
              <a:rPr lang="en-US" i="1" dirty="0" smtClean="0"/>
              <a:t>environment variables</a:t>
            </a:r>
            <a:r>
              <a:rPr lang="en-US" dirty="0" smtClean="0"/>
              <a:t> (PATH, MANPATH)</a:t>
            </a:r>
            <a:endParaRPr lang="en-US" i="1" dirty="0"/>
          </a:p>
        </p:txBody>
      </p:sp>
    </p:spTree>
    <p:extLst>
      <p:ext uri="{BB962C8B-B14F-4D97-AF65-F5344CB8AC3E}">
        <p14:creationId xmlns:p14="http://schemas.microsoft.com/office/powerpoint/2010/main" val="18730414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Sources of prerequisite information</a:t>
            </a:r>
            <a:endParaRPr lang="en-US" dirty="0"/>
          </a:p>
        </p:txBody>
      </p:sp>
      <p:sp>
        <p:nvSpPr>
          <p:cNvPr id="3" name="Content Placeholder 2"/>
          <p:cNvSpPr>
            <a:spLocks noGrp="1"/>
          </p:cNvSpPr>
          <p:nvPr>
            <p:ph idx="1"/>
          </p:nvPr>
        </p:nvSpPr>
        <p:spPr/>
        <p:txBody>
          <a:bodyPr>
            <a:normAutofit/>
          </a:bodyPr>
          <a:lstStyle/>
          <a:p>
            <a:pPr marL="0" indent="0">
              <a:buNone/>
            </a:pPr>
            <a:r>
              <a:rPr lang="en-US" sz="2500" dirty="0">
                <a:hlinkClick r:id="rId2"/>
              </a:rPr>
              <a:t>http://web.mit.edu/mfloyd/www/computing/gg/pre</a:t>
            </a:r>
            <a:r>
              <a:rPr lang="en-US" sz="2500" dirty="0" smtClean="0">
                <a:hlinkClick r:id="rId2"/>
              </a:rPr>
              <a:t>/</a:t>
            </a:r>
            <a:endParaRPr lang="en-US" sz="2500" dirty="0" smtClean="0"/>
          </a:p>
          <a:p>
            <a:endParaRPr lang="en-US" sz="2500" dirty="0" smtClean="0"/>
          </a:p>
          <a:p>
            <a:pPr marL="0" indent="0">
              <a:buNone/>
            </a:pPr>
            <a:r>
              <a:rPr lang="en-US" sz="2500" dirty="0" smtClean="0">
                <a:hlinkClick r:id="rId3" action="ppaction://hlinkfile"/>
              </a:rPr>
              <a:t>ftp</a:t>
            </a:r>
            <a:r>
              <a:rPr lang="en-US" sz="2500" dirty="0">
                <a:hlinkClick r:id="rId3" action="ppaction://hlinkfile"/>
              </a:rPr>
              <a:t>://guest@chandler.mit.edu/updates/documentation/</a:t>
            </a:r>
            <a:r>
              <a:rPr lang="en-US" sz="2500" dirty="0" smtClean="0">
                <a:hlinkClick r:id="rId3" action="ppaction://hlinkfile"/>
              </a:rPr>
              <a:t>GAMIT_prerequisites.pdf</a:t>
            </a:r>
            <a:endParaRPr lang="en-US" sz="2500" dirty="0" smtClean="0"/>
          </a:p>
          <a:p>
            <a:endParaRPr lang="en-US" sz="2500" dirty="0" smtClean="0"/>
          </a:p>
          <a:p>
            <a:pPr marL="0" indent="0">
              <a:buNone/>
            </a:pPr>
            <a:r>
              <a:rPr lang="en-US" sz="2500" dirty="0">
                <a:hlinkClick r:id="rId4"/>
              </a:rPr>
              <a:t>http://web.mit.edu/mfloyd/www/computing/mac/gfortran</a:t>
            </a:r>
            <a:r>
              <a:rPr lang="en-US" sz="2500" dirty="0" smtClean="0">
                <a:hlinkClick r:id="rId4"/>
              </a:rPr>
              <a:t>/</a:t>
            </a:r>
            <a:endParaRPr lang="en-US" sz="2500" dirty="0" smtClean="0"/>
          </a:p>
          <a:p>
            <a:endParaRPr lang="en-US" sz="2500" dirty="0"/>
          </a:p>
          <a:p>
            <a:pPr marL="0" indent="0">
              <a:buNone/>
            </a:pPr>
            <a:r>
              <a:rPr lang="en-US" sz="2500" dirty="0">
                <a:hlinkClick r:id="rId5"/>
              </a:rPr>
              <a:t>http://</a:t>
            </a:r>
            <a:r>
              <a:rPr lang="en-US" sz="2500" dirty="0" err="1">
                <a:hlinkClick r:id="rId5"/>
              </a:rPr>
              <a:t>web.mit.edu</a:t>
            </a:r>
            <a:r>
              <a:rPr lang="en-US" sz="2500" dirty="0">
                <a:hlinkClick r:id="rId5"/>
              </a:rPr>
              <a:t>/</a:t>
            </a:r>
            <a:r>
              <a:rPr lang="en-US" sz="2500" dirty="0" err="1">
                <a:hlinkClick r:id="rId5"/>
              </a:rPr>
              <a:t>mfloyd</a:t>
            </a:r>
            <a:r>
              <a:rPr lang="en-US" sz="2500" dirty="0">
                <a:hlinkClick r:id="rId5"/>
              </a:rPr>
              <a:t>/www/computing/mac/</a:t>
            </a:r>
            <a:r>
              <a:rPr lang="en-US" sz="2500" dirty="0" err="1">
                <a:hlinkClick r:id="rId5"/>
              </a:rPr>
              <a:t>gv</a:t>
            </a:r>
            <a:r>
              <a:rPr lang="en-US" sz="2500" dirty="0" smtClean="0">
                <a:hlinkClick r:id="rId5"/>
              </a:rPr>
              <a:t>/</a:t>
            </a:r>
            <a:endParaRPr lang="en-US" sz="2500" dirty="0"/>
          </a:p>
        </p:txBody>
      </p:sp>
    </p:spTree>
    <p:extLst>
      <p:ext uri="{BB962C8B-B14F-4D97-AF65-F5344CB8AC3E}">
        <p14:creationId xmlns:p14="http://schemas.microsoft.com/office/powerpoint/2010/main" val="54772256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dirty="0" smtClean="0"/>
              <a:t>Processing directories</a:t>
            </a:r>
            <a:endParaRPr lang="en-US" sz="4000"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9050621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Processing directory</a:t>
            </a:r>
            <a:endParaRPr lang="en-US" dirty="0"/>
          </a:p>
        </p:txBody>
      </p:sp>
      <p:sp>
        <p:nvSpPr>
          <p:cNvPr id="3" name="Content Placeholder 2"/>
          <p:cNvSpPr>
            <a:spLocks noGrp="1"/>
          </p:cNvSpPr>
          <p:nvPr>
            <p:ph idx="1"/>
          </p:nvPr>
        </p:nvSpPr>
        <p:spPr/>
        <p:txBody>
          <a:bodyPr/>
          <a:lstStyle/>
          <a:p>
            <a:r>
              <a:rPr lang="en-US" dirty="0" smtClean="0"/>
              <a:t>The </a:t>
            </a:r>
            <a:r>
              <a:rPr lang="en-US" i="1" dirty="0" smtClean="0"/>
              <a:t>processing</a:t>
            </a:r>
            <a:r>
              <a:rPr lang="en-US" dirty="0" smtClean="0"/>
              <a:t> directory will not have the same structure as the </a:t>
            </a:r>
            <a:r>
              <a:rPr lang="en-US" i="1" dirty="0" smtClean="0"/>
              <a:t>master installation</a:t>
            </a:r>
            <a:r>
              <a:rPr lang="en-US" dirty="0" smtClean="0"/>
              <a:t> directory</a:t>
            </a:r>
          </a:p>
          <a:p>
            <a:r>
              <a:rPr lang="en-US" dirty="0" smtClean="0"/>
              <a:t>Choose a different location, do not process in your master installation directory</a:t>
            </a:r>
          </a:p>
          <a:p>
            <a:r>
              <a:rPr lang="en-US" dirty="0" smtClean="0"/>
              <a:t>We will, however, be copying or linking to the master installation tables (soft link or “shortcut” ~/</a:t>
            </a:r>
            <a:r>
              <a:rPr lang="en-US" dirty="0" err="1" smtClean="0"/>
              <a:t>gg</a:t>
            </a:r>
            <a:r>
              <a:rPr lang="en-US" dirty="0" smtClean="0"/>
              <a:t>/tables)</a:t>
            </a:r>
            <a:endParaRPr lang="en-US" dirty="0"/>
          </a:p>
        </p:txBody>
      </p:sp>
    </p:spTree>
    <p:extLst>
      <p:ext uri="{BB962C8B-B14F-4D97-AF65-F5344CB8AC3E}">
        <p14:creationId xmlns:p14="http://schemas.microsoft.com/office/powerpoint/2010/main" val="362024644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continuous GPS structure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2885994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Left Arrow Callout 2"/>
          <p:cNvSpPr/>
          <p:nvPr/>
        </p:nvSpPr>
        <p:spPr>
          <a:xfrm>
            <a:off x="6985264" y="2913011"/>
            <a:ext cx="2015510" cy="566035"/>
          </a:xfrm>
          <a:prstGeom prst="leftArrowCallout">
            <a:avLst>
              <a:gd name="adj1" fmla="val 25000"/>
              <a:gd name="adj2" fmla="val 25000"/>
              <a:gd name="adj3" fmla="val 25000"/>
              <a:gd name="adj4" fmla="val 69772"/>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Project level</a:t>
            </a:r>
            <a:endParaRPr lang="en-US" dirty="0">
              <a:solidFill>
                <a:schemeClr val="tx1"/>
              </a:solidFill>
            </a:endParaRPr>
          </a:p>
        </p:txBody>
      </p:sp>
      <p:sp>
        <p:nvSpPr>
          <p:cNvPr id="5" name="Left Arrow Callout 4"/>
          <p:cNvSpPr/>
          <p:nvPr/>
        </p:nvSpPr>
        <p:spPr>
          <a:xfrm>
            <a:off x="7537458" y="3534804"/>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Year level</a:t>
            </a:r>
            <a:endParaRPr lang="en-US" dirty="0">
              <a:solidFill>
                <a:schemeClr val="tx1"/>
              </a:solidFill>
            </a:endParaRPr>
          </a:p>
        </p:txBody>
      </p:sp>
      <p:sp>
        <p:nvSpPr>
          <p:cNvPr id="6" name="Left Arrow Callout 5"/>
          <p:cNvSpPr/>
          <p:nvPr/>
        </p:nvSpPr>
        <p:spPr>
          <a:xfrm flipH="1">
            <a:off x="263930" y="4143329"/>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Day level</a:t>
            </a:r>
            <a:endParaRPr lang="en-US" dirty="0">
              <a:solidFill>
                <a:schemeClr val="tx1"/>
              </a:solidFill>
            </a:endParaRPr>
          </a:p>
        </p:txBody>
      </p:sp>
    </p:spTree>
    <p:extLst>
      <p:ext uri="{BB962C8B-B14F-4D97-AF65-F5344CB8AC3E}">
        <p14:creationId xmlns:p14="http://schemas.microsoft.com/office/powerpoint/2010/main" val="42606848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graphicEl>
                                              <a:dgm id="{6AE14812-13AA-624B-B73A-7AA4E726FAF7}"/>
                                            </p:graphicEl>
                                          </p:spTgt>
                                        </p:tgtEl>
                                        <p:attrNameLst>
                                          <p:attrName>style.visibility</p:attrName>
                                        </p:attrNameLst>
                                      </p:cBhvr>
                                      <p:to>
                                        <p:strVal val="visible"/>
                                      </p:to>
                                    </p:set>
                                    <p:animEffect transition="in" filter="wipe(up)">
                                      <p:cBhvr>
                                        <p:cTn id="7" dur="500"/>
                                        <p:tgtEl>
                                          <p:spTgt spid="4">
                                            <p:graphicEl>
                                              <a:dgm id="{6AE14812-13AA-624B-B73A-7AA4E726FAF7}"/>
                                            </p:graphic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graphicEl>
                                              <a:dgm id="{FBDCFBB0-1654-394E-A4B6-F452F0FED3DB}"/>
                                            </p:graphicEl>
                                          </p:spTgt>
                                        </p:tgtEl>
                                        <p:attrNameLst>
                                          <p:attrName>style.visibility</p:attrName>
                                        </p:attrNameLst>
                                      </p:cBhvr>
                                      <p:to>
                                        <p:strVal val="visible"/>
                                      </p:to>
                                    </p:set>
                                    <p:animEffect transition="in" filter="wipe(up)">
                                      <p:cBhvr>
                                        <p:cTn id="10" dur="500"/>
                                        <p:tgtEl>
                                          <p:spTgt spid="4">
                                            <p:graphicEl>
                                              <a:dgm id="{FBDCFBB0-1654-394E-A4B6-F452F0FED3DB}"/>
                                            </p:graphic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up)">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4">
                                            <p:graphicEl>
                                              <a:dgm id="{05194E03-96C8-4146-A426-14F37A62A633}"/>
                                            </p:graphicEl>
                                          </p:spTgt>
                                        </p:tgtEl>
                                        <p:attrNameLst>
                                          <p:attrName>style.visibility</p:attrName>
                                        </p:attrNameLst>
                                      </p:cBhvr>
                                      <p:to>
                                        <p:strVal val="visible"/>
                                      </p:to>
                                    </p:set>
                                    <p:animEffect transition="in" filter="wipe(up)">
                                      <p:cBhvr>
                                        <p:cTn id="18" dur="500"/>
                                        <p:tgtEl>
                                          <p:spTgt spid="4">
                                            <p:graphicEl>
                                              <a:dgm id="{05194E03-96C8-4146-A426-14F37A62A633}"/>
                                            </p:graphic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4">
                                            <p:graphicEl>
                                              <a:dgm id="{080C438B-0599-1B4F-A8BE-F3CB90A503C2}"/>
                                            </p:graphicEl>
                                          </p:spTgt>
                                        </p:tgtEl>
                                        <p:attrNameLst>
                                          <p:attrName>style.visibility</p:attrName>
                                        </p:attrNameLst>
                                      </p:cBhvr>
                                      <p:to>
                                        <p:strVal val="visible"/>
                                      </p:to>
                                    </p:set>
                                    <p:animEffect transition="in" filter="wipe(up)">
                                      <p:cBhvr>
                                        <p:cTn id="21" dur="500"/>
                                        <p:tgtEl>
                                          <p:spTgt spid="4">
                                            <p:graphicEl>
                                              <a:dgm id="{080C438B-0599-1B4F-A8BE-F3CB90A503C2}"/>
                                            </p:graphic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4">
                                            <p:graphicEl>
                                              <a:dgm id="{07B70E8F-9894-CC40-A004-2A95B5A89A8D}"/>
                                            </p:graphicEl>
                                          </p:spTgt>
                                        </p:tgtEl>
                                        <p:attrNameLst>
                                          <p:attrName>style.visibility</p:attrName>
                                        </p:attrNameLst>
                                      </p:cBhvr>
                                      <p:to>
                                        <p:strVal val="visible"/>
                                      </p:to>
                                    </p:set>
                                    <p:animEffect transition="in" filter="wipe(up)">
                                      <p:cBhvr>
                                        <p:cTn id="24" dur="500"/>
                                        <p:tgtEl>
                                          <p:spTgt spid="4">
                                            <p:graphicEl>
                                              <a:dgm id="{07B70E8F-9894-CC40-A004-2A95B5A89A8D}"/>
                                            </p:graphic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4">
                                            <p:graphicEl>
                                              <a:dgm id="{30E679A3-9A67-D942-B430-93822837B35A}"/>
                                            </p:graphicEl>
                                          </p:spTgt>
                                        </p:tgtEl>
                                        <p:attrNameLst>
                                          <p:attrName>style.visibility</p:attrName>
                                        </p:attrNameLst>
                                      </p:cBhvr>
                                      <p:to>
                                        <p:strVal val="visible"/>
                                      </p:to>
                                    </p:set>
                                    <p:animEffect transition="in" filter="wipe(up)">
                                      <p:cBhvr>
                                        <p:cTn id="27" dur="500"/>
                                        <p:tgtEl>
                                          <p:spTgt spid="4">
                                            <p:graphicEl>
                                              <a:dgm id="{30E679A3-9A67-D942-B430-93822837B35A}"/>
                                            </p:graphic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4">
                                            <p:graphicEl>
                                              <a:dgm id="{213475F7-A7AC-8B46-AC06-BF3A6DE22543}"/>
                                            </p:graphicEl>
                                          </p:spTgt>
                                        </p:tgtEl>
                                        <p:attrNameLst>
                                          <p:attrName>style.visibility</p:attrName>
                                        </p:attrNameLst>
                                      </p:cBhvr>
                                      <p:to>
                                        <p:strVal val="visible"/>
                                      </p:to>
                                    </p:set>
                                    <p:animEffect transition="in" filter="wipe(up)">
                                      <p:cBhvr>
                                        <p:cTn id="30" dur="500"/>
                                        <p:tgtEl>
                                          <p:spTgt spid="4">
                                            <p:graphicEl>
                                              <a:dgm id="{213475F7-A7AC-8B46-AC06-BF3A6DE22543}"/>
                                            </p:graphicEl>
                                          </p:spTgt>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4">
                                            <p:graphicEl>
                                              <a:dgm id="{2EF8D32A-8F8D-3B48-8638-5AD9B5E1725C}"/>
                                            </p:graphicEl>
                                          </p:spTgt>
                                        </p:tgtEl>
                                        <p:attrNameLst>
                                          <p:attrName>style.visibility</p:attrName>
                                        </p:attrNameLst>
                                      </p:cBhvr>
                                      <p:to>
                                        <p:strVal val="visible"/>
                                      </p:to>
                                    </p:set>
                                    <p:animEffect transition="in" filter="wipe(up)">
                                      <p:cBhvr>
                                        <p:cTn id="33" dur="500"/>
                                        <p:tgtEl>
                                          <p:spTgt spid="4">
                                            <p:graphicEl>
                                              <a:dgm id="{2EF8D32A-8F8D-3B48-8638-5AD9B5E1725C}"/>
                                            </p:graphicEl>
                                          </p:spTgt>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4">
                                            <p:graphicEl>
                                              <a:dgm id="{897285B6-9994-1647-A64E-167C3024C020}"/>
                                            </p:graphicEl>
                                          </p:spTgt>
                                        </p:tgtEl>
                                        <p:attrNameLst>
                                          <p:attrName>style.visibility</p:attrName>
                                        </p:attrNameLst>
                                      </p:cBhvr>
                                      <p:to>
                                        <p:strVal val="visible"/>
                                      </p:to>
                                    </p:set>
                                    <p:animEffect transition="in" filter="wipe(up)">
                                      <p:cBhvr>
                                        <p:cTn id="36" dur="500"/>
                                        <p:tgtEl>
                                          <p:spTgt spid="4">
                                            <p:graphicEl>
                                              <a:dgm id="{897285B6-9994-1647-A64E-167C3024C020}"/>
                                            </p:graphicEl>
                                          </p:spTgt>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4">
                                            <p:graphicEl>
                                              <a:dgm id="{945E3754-754B-B44A-855D-5A6F3017933A}"/>
                                            </p:graphicEl>
                                          </p:spTgt>
                                        </p:tgtEl>
                                        <p:attrNameLst>
                                          <p:attrName>style.visibility</p:attrName>
                                        </p:attrNameLst>
                                      </p:cBhvr>
                                      <p:to>
                                        <p:strVal val="visible"/>
                                      </p:to>
                                    </p:set>
                                    <p:animEffect transition="in" filter="wipe(up)">
                                      <p:cBhvr>
                                        <p:cTn id="39" dur="500"/>
                                        <p:tgtEl>
                                          <p:spTgt spid="4">
                                            <p:graphicEl>
                                              <a:dgm id="{945E3754-754B-B44A-855D-5A6F3017933A}"/>
                                            </p:graphicEl>
                                          </p:spTgt>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4">
                                            <p:graphicEl>
                                              <a:dgm id="{83FB8AE6-109C-084C-8C3C-76E781EE194B}"/>
                                            </p:graphicEl>
                                          </p:spTgt>
                                        </p:tgtEl>
                                        <p:attrNameLst>
                                          <p:attrName>style.visibility</p:attrName>
                                        </p:attrNameLst>
                                      </p:cBhvr>
                                      <p:to>
                                        <p:strVal val="visible"/>
                                      </p:to>
                                    </p:set>
                                    <p:animEffect transition="in" filter="wipe(up)">
                                      <p:cBhvr>
                                        <p:cTn id="42" dur="500"/>
                                        <p:tgtEl>
                                          <p:spTgt spid="4">
                                            <p:graphicEl>
                                              <a:dgm id="{83FB8AE6-109C-084C-8C3C-76E781EE194B}"/>
                                            </p:graphicEl>
                                          </p:spTgt>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4">
                                            <p:graphicEl>
                                              <a:dgm id="{B1064D90-5A07-4149-BB66-B45C5E3BE934}"/>
                                            </p:graphicEl>
                                          </p:spTgt>
                                        </p:tgtEl>
                                        <p:attrNameLst>
                                          <p:attrName>style.visibility</p:attrName>
                                        </p:attrNameLst>
                                      </p:cBhvr>
                                      <p:to>
                                        <p:strVal val="visible"/>
                                      </p:to>
                                    </p:set>
                                    <p:animEffect transition="in" filter="wipe(up)">
                                      <p:cBhvr>
                                        <p:cTn id="45" dur="500"/>
                                        <p:tgtEl>
                                          <p:spTgt spid="4">
                                            <p:graphicEl>
                                              <a:dgm id="{B1064D90-5A07-4149-BB66-B45C5E3BE934}"/>
                                            </p:graphicEl>
                                          </p:spTgt>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4">
                                            <p:graphicEl>
                                              <a:dgm id="{8E38FA05-97F9-1144-B832-601F9EA29172}"/>
                                            </p:graphicEl>
                                          </p:spTgt>
                                        </p:tgtEl>
                                        <p:attrNameLst>
                                          <p:attrName>style.visibility</p:attrName>
                                        </p:attrNameLst>
                                      </p:cBhvr>
                                      <p:to>
                                        <p:strVal val="visible"/>
                                      </p:to>
                                    </p:set>
                                    <p:animEffect transition="in" filter="wipe(up)">
                                      <p:cBhvr>
                                        <p:cTn id="48" dur="500"/>
                                        <p:tgtEl>
                                          <p:spTgt spid="4">
                                            <p:graphicEl>
                                              <a:dgm id="{8E38FA05-97F9-1144-B832-601F9EA29172}"/>
                                            </p:graphicEl>
                                          </p:spTgt>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4">
                                            <p:graphicEl>
                                              <a:dgm id="{4A27DC37-956D-0845-B78F-FDFB90D3B4CC}"/>
                                            </p:graphicEl>
                                          </p:spTgt>
                                        </p:tgtEl>
                                        <p:attrNameLst>
                                          <p:attrName>style.visibility</p:attrName>
                                        </p:attrNameLst>
                                      </p:cBhvr>
                                      <p:to>
                                        <p:strVal val="visible"/>
                                      </p:to>
                                    </p:set>
                                    <p:animEffect transition="in" filter="wipe(up)">
                                      <p:cBhvr>
                                        <p:cTn id="51" dur="500"/>
                                        <p:tgtEl>
                                          <p:spTgt spid="4">
                                            <p:graphicEl>
                                              <a:dgm id="{4A27DC37-956D-0845-B78F-FDFB90D3B4CC}"/>
                                            </p:graphicEl>
                                          </p:spTgt>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4">
                                            <p:graphicEl>
                                              <a:dgm id="{243F56F7-10AD-BF4D-BDD2-6A4909938B20}"/>
                                            </p:graphicEl>
                                          </p:spTgt>
                                        </p:tgtEl>
                                        <p:attrNameLst>
                                          <p:attrName>style.visibility</p:attrName>
                                        </p:attrNameLst>
                                      </p:cBhvr>
                                      <p:to>
                                        <p:strVal val="visible"/>
                                      </p:to>
                                    </p:set>
                                    <p:animEffect transition="in" filter="wipe(up)">
                                      <p:cBhvr>
                                        <p:cTn id="54" dur="500"/>
                                        <p:tgtEl>
                                          <p:spTgt spid="4">
                                            <p:graphicEl>
                                              <a:dgm id="{243F56F7-10AD-BF4D-BDD2-6A4909938B20}"/>
                                            </p:graphicEl>
                                          </p:spTgt>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4">
                                            <p:graphicEl>
                                              <a:dgm id="{57196B02-9A0B-4446-A862-058983FB05A8}"/>
                                            </p:graphicEl>
                                          </p:spTgt>
                                        </p:tgtEl>
                                        <p:attrNameLst>
                                          <p:attrName>style.visibility</p:attrName>
                                        </p:attrNameLst>
                                      </p:cBhvr>
                                      <p:to>
                                        <p:strVal val="visible"/>
                                      </p:to>
                                    </p:set>
                                    <p:animEffect transition="in" filter="wipe(up)">
                                      <p:cBhvr>
                                        <p:cTn id="57" dur="500"/>
                                        <p:tgtEl>
                                          <p:spTgt spid="4">
                                            <p:graphicEl>
                                              <a:dgm id="{57196B02-9A0B-4446-A862-058983FB05A8}"/>
                                            </p:graphicEl>
                                          </p:spTgt>
                                        </p:tgtEl>
                                      </p:cBhvr>
                                    </p:animEffect>
                                  </p:childTnLst>
                                </p:cTn>
                              </p:par>
                              <p:par>
                                <p:cTn id="58" presetID="22" presetClass="entr" presetSubtype="1" fill="hold" grpId="0" nodeType="withEffect">
                                  <p:stCondLst>
                                    <p:cond delay="0"/>
                                  </p:stCondLst>
                                  <p:childTnLst>
                                    <p:set>
                                      <p:cBhvr>
                                        <p:cTn id="59" dur="1" fill="hold">
                                          <p:stCondLst>
                                            <p:cond delay="0"/>
                                          </p:stCondLst>
                                        </p:cTn>
                                        <p:tgtEl>
                                          <p:spTgt spid="4">
                                            <p:graphicEl>
                                              <a:dgm id="{E705793C-AB28-0F4D-874B-AA203DB1FC6A}"/>
                                            </p:graphicEl>
                                          </p:spTgt>
                                        </p:tgtEl>
                                        <p:attrNameLst>
                                          <p:attrName>style.visibility</p:attrName>
                                        </p:attrNameLst>
                                      </p:cBhvr>
                                      <p:to>
                                        <p:strVal val="visible"/>
                                      </p:to>
                                    </p:set>
                                    <p:animEffect transition="in" filter="wipe(up)">
                                      <p:cBhvr>
                                        <p:cTn id="60" dur="500"/>
                                        <p:tgtEl>
                                          <p:spTgt spid="4">
                                            <p:graphicEl>
                                              <a:dgm id="{E705793C-AB28-0F4D-874B-AA203DB1FC6A}"/>
                                            </p:graphicEl>
                                          </p:spTgt>
                                        </p:tgtEl>
                                      </p:cBhvr>
                                    </p:animEffect>
                                  </p:childTnLst>
                                </p:cTn>
                              </p:par>
                              <p:par>
                                <p:cTn id="61" presetID="22" presetClass="entr" presetSubtype="1" fill="hold" grpId="0" nodeType="withEffect">
                                  <p:stCondLst>
                                    <p:cond delay="0"/>
                                  </p:stCondLst>
                                  <p:childTnLst>
                                    <p:set>
                                      <p:cBhvr>
                                        <p:cTn id="62" dur="1" fill="hold">
                                          <p:stCondLst>
                                            <p:cond delay="0"/>
                                          </p:stCondLst>
                                        </p:cTn>
                                        <p:tgtEl>
                                          <p:spTgt spid="4">
                                            <p:graphicEl>
                                              <a:dgm id="{CE774281-8B53-2E4C-85CC-FDC98D7F7345}"/>
                                            </p:graphicEl>
                                          </p:spTgt>
                                        </p:tgtEl>
                                        <p:attrNameLst>
                                          <p:attrName>style.visibility</p:attrName>
                                        </p:attrNameLst>
                                      </p:cBhvr>
                                      <p:to>
                                        <p:strVal val="visible"/>
                                      </p:to>
                                    </p:set>
                                    <p:animEffect transition="in" filter="wipe(up)">
                                      <p:cBhvr>
                                        <p:cTn id="63" dur="500"/>
                                        <p:tgtEl>
                                          <p:spTgt spid="4">
                                            <p:graphicEl>
                                              <a:dgm id="{CE774281-8B53-2E4C-85CC-FDC98D7F7345}"/>
                                            </p:graphicEl>
                                          </p:spTgt>
                                        </p:tgtEl>
                                      </p:cBhvr>
                                    </p:animEffect>
                                  </p:childTnLst>
                                </p:cTn>
                              </p:par>
                              <p:par>
                                <p:cTn id="64" presetID="22" presetClass="entr" presetSubtype="1" fill="hold" grpId="0" nodeType="withEffect">
                                  <p:stCondLst>
                                    <p:cond delay="0"/>
                                  </p:stCondLst>
                                  <p:childTnLst>
                                    <p:set>
                                      <p:cBhvr>
                                        <p:cTn id="65" dur="1" fill="hold">
                                          <p:stCondLst>
                                            <p:cond delay="0"/>
                                          </p:stCondLst>
                                        </p:cTn>
                                        <p:tgtEl>
                                          <p:spTgt spid="4">
                                            <p:graphicEl>
                                              <a:dgm id="{2329BE03-63F0-6F4F-9E5B-22F316D91043}"/>
                                            </p:graphicEl>
                                          </p:spTgt>
                                        </p:tgtEl>
                                        <p:attrNameLst>
                                          <p:attrName>style.visibility</p:attrName>
                                        </p:attrNameLst>
                                      </p:cBhvr>
                                      <p:to>
                                        <p:strVal val="visible"/>
                                      </p:to>
                                    </p:set>
                                    <p:animEffect transition="in" filter="wipe(up)">
                                      <p:cBhvr>
                                        <p:cTn id="66" dur="500"/>
                                        <p:tgtEl>
                                          <p:spTgt spid="4">
                                            <p:graphicEl>
                                              <a:dgm id="{2329BE03-63F0-6F4F-9E5B-22F316D91043}"/>
                                            </p:graphicEl>
                                          </p:spTgt>
                                        </p:tgtEl>
                                      </p:cBhvr>
                                    </p:animEffect>
                                  </p:childTnLst>
                                </p:cTn>
                              </p:par>
                              <p:par>
                                <p:cTn id="67" presetID="22" presetClass="entr" presetSubtype="1" fill="hold" grpId="0" nodeType="withEffect">
                                  <p:stCondLst>
                                    <p:cond delay="0"/>
                                  </p:stCondLst>
                                  <p:childTnLst>
                                    <p:set>
                                      <p:cBhvr>
                                        <p:cTn id="68" dur="1" fill="hold">
                                          <p:stCondLst>
                                            <p:cond delay="0"/>
                                          </p:stCondLst>
                                        </p:cTn>
                                        <p:tgtEl>
                                          <p:spTgt spid="4">
                                            <p:graphicEl>
                                              <a:dgm id="{45EEBDCE-26B9-B045-8ECD-2F2F57ADB543}"/>
                                            </p:graphicEl>
                                          </p:spTgt>
                                        </p:tgtEl>
                                        <p:attrNameLst>
                                          <p:attrName>style.visibility</p:attrName>
                                        </p:attrNameLst>
                                      </p:cBhvr>
                                      <p:to>
                                        <p:strVal val="visible"/>
                                      </p:to>
                                    </p:set>
                                    <p:animEffect transition="in" filter="wipe(up)">
                                      <p:cBhvr>
                                        <p:cTn id="69" dur="500"/>
                                        <p:tgtEl>
                                          <p:spTgt spid="4">
                                            <p:graphicEl>
                                              <a:dgm id="{45EEBDCE-26B9-B045-8ECD-2F2F57ADB543}"/>
                                            </p:graphicEl>
                                          </p:spTgt>
                                        </p:tgtEl>
                                      </p:cBhvr>
                                    </p:animEffect>
                                  </p:childTnLst>
                                </p:cTn>
                              </p:par>
                              <p:par>
                                <p:cTn id="70" presetID="22" presetClass="entr" presetSubtype="1" fill="hold" grpId="0" nodeType="withEffect">
                                  <p:stCondLst>
                                    <p:cond delay="0"/>
                                  </p:stCondLst>
                                  <p:childTnLst>
                                    <p:set>
                                      <p:cBhvr>
                                        <p:cTn id="71" dur="1" fill="hold">
                                          <p:stCondLst>
                                            <p:cond delay="0"/>
                                          </p:stCondLst>
                                        </p:cTn>
                                        <p:tgtEl>
                                          <p:spTgt spid="4">
                                            <p:graphicEl>
                                              <a:dgm id="{4AE1FC51-F167-0947-84E3-5243A4DC2F60}"/>
                                            </p:graphicEl>
                                          </p:spTgt>
                                        </p:tgtEl>
                                        <p:attrNameLst>
                                          <p:attrName>style.visibility</p:attrName>
                                        </p:attrNameLst>
                                      </p:cBhvr>
                                      <p:to>
                                        <p:strVal val="visible"/>
                                      </p:to>
                                    </p:set>
                                    <p:animEffect transition="in" filter="wipe(up)">
                                      <p:cBhvr>
                                        <p:cTn id="72" dur="500"/>
                                        <p:tgtEl>
                                          <p:spTgt spid="4">
                                            <p:graphicEl>
                                              <a:dgm id="{4AE1FC51-F167-0947-84E3-5243A4DC2F60}"/>
                                            </p:graphicEl>
                                          </p:spTgt>
                                        </p:tgtEl>
                                      </p:cBhvr>
                                    </p:animEffect>
                                  </p:childTnLst>
                                </p:cTn>
                              </p:par>
                              <p:par>
                                <p:cTn id="73" presetID="22" presetClass="entr" presetSubtype="1" fill="hold" grpId="0" nodeType="withEffect">
                                  <p:stCondLst>
                                    <p:cond delay="0"/>
                                  </p:stCondLst>
                                  <p:childTnLst>
                                    <p:set>
                                      <p:cBhvr>
                                        <p:cTn id="74" dur="1" fill="hold">
                                          <p:stCondLst>
                                            <p:cond delay="0"/>
                                          </p:stCondLst>
                                        </p:cTn>
                                        <p:tgtEl>
                                          <p:spTgt spid="4">
                                            <p:graphicEl>
                                              <a:dgm id="{00F065D5-4812-AC41-8044-8A85A4D5E324}"/>
                                            </p:graphicEl>
                                          </p:spTgt>
                                        </p:tgtEl>
                                        <p:attrNameLst>
                                          <p:attrName>style.visibility</p:attrName>
                                        </p:attrNameLst>
                                      </p:cBhvr>
                                      <p:to>
                                        <p:strVal val="visible"/>
                                      </p:to>
                                    </p:set>
                                    <p:animEffect transition="in" filter="wipe(up)">
                                      <p:cBhvr>
                                        <p:cTn id="75" dur="500"/>
                                        <p:tgtEl>
                                          <p:spTgt spid="4">
                                            <p:graphicEl>
                                              <a:dgm id="{00F065D5-4812-AC41-8044-8A85A4D5E324}"/>
                                            </p:graphicEl>
                                          </p:spTgt>
                                        </p:tgtEl>
                                      </p:cBhvr>
                                    </p:animEffect>
                                  </p:childTnLst>
                                </p:cTn>
                              </p:par>
                              <p:par>
                                <p:cTn id="76" presetID="22" presetClass="entr" presetSubtype="1" fill="hold" grpId="0" nodeType="withEffect">
                                  <p:stCondLst>
                                    <p:cond delay="0"/>
                                  </p:stCondLst>
                                  <p:childTnLst>
                                    <p:set>
                                      <p:cBhvr>
                                        <p:cTn id="77" dur="1" fill="hold">
                                          <p:stCondLst>
                                            <p:cond delay="0"/>
                                          </p:stCondLst>
                                        </p:cTn>
                                        <p:tgtEl>
                                          <p:spTgt spid="4">
                                            <p:graphicEl>
                                              <a:dgm id="{258CADBA-8765-EB48-A771-D2B5F04E4A9A}"/>
                                            </p:graphicEl>
                                          </p:spTgt>
                                        </p:tgtEl>
                                        <p:attrNameLst>
                                          <p:attrName>style.visibility</p:attrName>
                                        </p:attrNameLst>
                                      </p:cBhvr>
                                      <p:to>
                                        <p:strVal val="visible"/>
                                      </p:to>
                                    </p:set>
                                    <p:animEffect transition="in" filter="wipe(up)">
                                      <p:cBhvr>
                                        <p:cTn id="78" dur="500"/>
                                        <p:tgtEl>
                                          <p:spTgt spid="4">
                                            <p:graphicEl>
                                              <a:dgm id="{258CADBA-8765-EB48-A771-D2B5F04E4A9A}"/>
                                            </p:graphicEl>
                                          </p:spTgt>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4">
                                            <p:graphicEl>
                                              <a:dgm id="{035D8C62-17C9-DF4A-A74E-A2B4AEC72489}"/>
                                            </p:graphicEl>
                                          </p:spTgt>
                                        </p:tgtEl>
                                        <p:attrNameLst>
                                          <p:attrName>style.visibility</p:attrName>
                                        </p:attrNameLst>
                                      </p:cBhvr>
                                      <p:to>
                                        <p:strVal val="visible"/>
                                      </p:to>
                                    </p:set>
                                    <p:animEffect transition="in" filter="wipe(up)">
                                      <p:cBhvr>
                                        <p:cTn id="81" dur="500"/>
                                        <p:tgtEl>
                                          <p:spTgt spid="4">
                                            <p:graphicEl>
                                              <a:dgm id="{035D8C62-17C9-DF4A-A74E-A2B4AEC72489}"/>
                                            </p:graphicEl>
                                          </p:spTgt>
                                        </p:tgtEl>
                                      </p:cBhvr>
                                    </p:animEffect>
                                  </p:childTnLst>
                                </p:cTn>
                              </p:par>
                              <p:par>
                                <p:cTn id="82" presetID="22" presetClass="entr" presetSubtype="1" fill="hold" grpId="0" nodeType="withEffect">
                                  <p:stCondLst>
                                    <p:cond delay="0"/>
                                  </p:stCondLst>
                                  <p:childTnLst>
                                    <p:set>
                                      <p:cBhvr>
                                        <p:cTn id="83" dur="1" fill="hold">
                                          <p:stCondLst>
                                            <p:cond delay="0"/>
                                          </p:stCondLst>
                                        </p:cTn>
                                        <p:tgtEl>
                                          <p:spTgt spid="4">
                                            <p:graphicEl>
                                              <a:dgm id="{78F25EE8-DBDA-544A-9609-79447E094129}"/>
                                            </p:graphicEl>
                                          </p:spTgt>
                                        </p:tgtEl>
                                        <p:attrNameLst>
                                          <p:attrName>style.visibility</p:attrName>
                                        </p:attrNameLst>
                                      </p:cBhvr>
                                      <p:to>
                                        <p:strVal val="visible"/>
                                      </p:to>
                                    </p:set>
                                    <p:animEffect transition="in" filter="wipe(up)">
                                      <p:cBhvr>
                                        <p:cTn id="84" dur="500"/>
                                        <p:tgtEl>
                                          <p:spTgt spid="4">
                                            <p:graphicEl>
                                              <a:dgm id="{78F25EE8-DBDA-544A-9609-79447E094129}"/>
                                            </p:graphicEl>
                                          </p:spTgt>
                                        </p:tgtEl>
                                      </p:cBhvr>
                                    </p:animEffect>
                                  </p:childTnLst>
                                </p:cTn>
                              </p:par>
                              <p:par>
                                <p:cTn id="85" presetID="22" presetClass="entr" presetSubtype="1" fill="hold" grpId="0" nodeType="withEffect">
                                  <p:stCondLst>
                                    <p:cond delay="0"/>
                                  </p:stCondLst>
                                  <p:childTnLst>
                                    <p:set>
                                      <p:cBhvr>
                                        <p:cTn id="86" dur="1" fill="hold">
                                          <p:stCondLst>
                                            <p:cond delay="0"/>
                                          </p:stCondLst>
                                        </p:cTn>
                                        <p:tgtEl>
                                          <p:spTgt spid="4">
                                            <p:graphicEl>
                                              <a:dgm id="{37585A1B-2104-1E47-A57E-ECE4F5CCEB49}"/>
                                            </p:graphicEl>
                                          </p:spTgt>
                                        </p:tgtEl>
                                        <p:attrNameLst>
                                          <p:attrName>style.visibility</p:attrName>
                                        </p:attrNameLst>
                                      </p:cBhvr>
                                      <p:to>
                                        <p:strVal val="visible"/>
                                      </p:to>
                                    </p:set>
                                    <p:animEffect transition="in" filter="wipe(up)">
                                      <p:cBhvr>
                                        <p:cTn id="87" dur="500"/>
                                        <p:tgtEl>
                                          <p:spTgt spid="4">
                                            <p:graphicEl>
                                              <a:dgm id="{37585A1B-2104-1E47-A57E-ECE4F5CCEB49}"/>
                                            </p:graphicEl>
                                          </p:spTgt>
                                        </p:tgtEl>
                                      </p:cBhvr>
                                    </p:animEffect>
                                  </p:childTnLst>
                                </p:cTn>
                              </p:par>
                              <p:par>
                                <p:cTn id="88" presetID="22" presetClass="entr" presetSubtype="1" fill="hold" grpId="0" nodeType="withEffect">
                                  <p:stCondLst>
                                    <p:cond delay="0"/>
                                  </p:stCondLst>
                                  <p:childTnLst>
                                    <p:set>
                                      <p:cBhvr>
                                        <p:cTn id="89" dur="1" fill="hold">
                                          <p:stCondLst>
                                            <p:cond delay="0"/>
                                          </p:stCondLst>
                                        </p:cTn>
                                        <p:tgtEl>
                                          <p:spTgt spid="4">
                                            <p:graphicEl>
                                              <a:dgm id="{56473E34-62EB-B246-82A0-6C4818AF00A0}"/>
                                            </p:graphicEl>
                                          </p:spTgt>
                                        </p:tgtEl>
                                        <p:attrNameLst>
                                          <p:attrName>style.visibility</p:attrName>
                                        </p:attrNameLst>
                                      </p:cBhvr>
                                      <p:to>
                                        <p:strVal val="visible"/>
                                      </p:to>
                                    </p:set>
                                    <p:animEffect transition="in" filter="wipe(up)">
                                      <p:cBhvr>
                                        <p:cTn id="90" dur="500"/>
                                        <p:tgtEl>
                                          <p:spTgt spid="4">
                                            <p:graphicEl>
                                              <a:dgm id="{56473E34-62EB-B246-82A0-6C4818AF00A0}"/>
                                            </p:graphicEl>
                                          </p:spTgt>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4">
                                            <p:graphicEl>
                                              <a:dgm id="{11B90F25-A3AE-0C4E-9E4B-98FBAE3EFC92}"/>
                                            </p:graphicEl>
                                          </p:spTgt>
                                        </p:tgtEl>
                                        <p:attrNameLst>
                                          <p:attrName>style.visibility</p:attrName>
                                        </p:attrNameLst>
                                      </p:cBhvr>
                                      <p:to>
                                        <p:strVal val="visible"/>
                                      </p:to>
                                    </p:set>
                                    <p:animEffect transition="in" filter="wipe(up)">
                                      <p:cBhvr>
                                        <p:cTn id="93" dur="500"/>
                                        <p:tgtEl>
                                          <p:spTgt spid="4">
                                            <p:graphicEl>
                                              <a:dgm id="{11B90F25-A3AE-0C4E-9E4B-98FBAE3EFC92}"/>
                                            </p:graphicEl>
                                          </p:spTgt>
                                        </p:tgtEl>
                                      </p:cBhvr>
                                    </p:animEffect>
                                  </p:childTnLst>
                                </p:cTn>
                              </p:par>
                              <p:par>
                                <p:cTn id="94" presetID="22" presetClass="entr" presetSubtype="1" fill="hold" grpId="0" nodeType="withEffect">
                                  <p:stCondLst>
                                    <p:cond delay="0"/>
                                  </p:stCondLst>
                                  <p:childTnLst>
                                    <p:set>
                                      <p:cBhvr>
                                        <p:cTn id="95" dur="1" fill="hold">
                                          <p:stCondLst>
                                            <p:cond delay="0"/>
                                          </p:stCondLst>
                                        </p:cTn>
                                        <p:tgtEl>
                                          <p:spTgt spid="4">
                                            <p:graphicEl>
                                              <a:dgm id="{D23C605B-61EB-444F-88D3-FA1CB4C67A83}"/>
                                            </p:graphicEl>
                                          </p:spTgt>
                                        </p:tgtEl>
                                        <p:attrNameLst>
                                          <p:attrName>style.visibility</p:attrName>
                                        </p:attrNameLst>
                                      </p:cBhvr>
                                      <p:to>
                                        <p:strVal val="visible"/>
                                      </p:to>
                                    </p:set>
                                    <p:animEffect transition="in" filter="wipe(up)">
                                      <p:cBhvr>
                                        <p:cTn id="96" dur="500"/>
                                        <p:tgtEl>
                                          <p:spTgt spid="4">
                                            <p:graphicEl>
                                              <a:dgm id="{D23C605B-61EB-444F-88D3-FA1CB4C67A83}"/>
                                            </p:graphicEl>
                                          </p:spTgt>
                                        </p:tgtEl>
                                      </p:cBhvr>
                                    </p:animEffect>
                                  </p:childTnLst>
                                </p:cTn>
                              </p:par>
                              <p:par>
                                <p:cTn id="97" presetID="22" presetClass="entr" presetSubtype="1" fill="hold" grpId="0" nodeType="withEffect">
                                  <p:stCondLst>
                                    <p:cond delay="0"/>
                                  </p:stCondLst>
                                  <p:childTnLst>
                                    <p:set>
                                      <p:cBhvr>
                                        <p:cTn id="98" dur="1" fill="hold">
                                          <p:stCondLst>
                                            <p:cond delay="0"/>
                                          </p:stCondLst>
                                        </p:cTn>
                                        <p:tgtEl>
                                          <p:spTgt spid="5"/>
                                        </p:tgtEl>
                                        <p:attrNameLst>
                                          <p:attrName>style.visibility</p:attrName>
                                        </p:attrNameLst>
                                      </p:cBhvr>
                                      <p:to>
                                        <p:strVal val="visible"/>
                                      </p:to>
                                    </p:set>
                                    <p:animEffect transition="in" filter="wipe(up)">
                                      <p:cBhvr>
                                        <p:cTn id="99" dur="500"/>
                                        <p:tgtEl>
                                          <p:spTgt spid="5"/>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1" fill="hold" grpId="0" nodeType="clickEffect">
                                  <p:stCondLst>
                                    <p:cond delay="0"/>
                                  </p:stCondLst>
                                  <p:childTnLst>
                                    <p:set>
                                      <p:cBhvr>
                                        <p:cTn id="103" dur="1" fill="hold">
                                          <p:stCondLst>
                                            <p:cond delay="0"/>
                                          </p:stCondLst>
                                        </p:cTn>
                                        <p:tgtEl>
                                          <p:spTgt spid="4">
                                            <p:graphicEl>
                                              <a:dgm id="{D1225C24-E272-AF4A-8A1D-2D5634AE744C}"/>
                                            </p:graphicEl>
                                          </p:spTgt>
                                        </p:tgtEl>
                                        <p:attrNameLst>
                                          <p:attrName>style.visibility</p:attrName>
                                        </p:attrNameLst>
                                      </p:cBhvr>
                                      <p:to>
                                        <p:strVal val="visible"/>
                                      </p:to>
                                    </p:set>
                                    <p:animEffect transition="in" filter="wipe(up)">
                                      <p:cBhvr>
                                        <p:cTn id="104" dur="500"/>
                                        <p:tgtEl>
                                          <p:spTgt spid="4">
                                            <p:graphicEl>
                                              <a:dgm id="{D1225C24-E272-AF4A-8A1D-2D5634AE744C}"/>
                                            </p:graphicEl>
                                          </p:spTgt>
                                        </p:tgtEl>
                                      </p:cBhvr>
                                    </p:animEffect>
                                  </p:childTnLst>
                                </p:cTn>
                              </p:par>
                              <p:par>
                                <p:cTn id="105" presetID="22" presetClass="entr" presetSubtype="1" fill="hold" grpId="0" nodeType="withEffect">
                                  <p:stCondLst>
                                    <p:cond delay="0"/>
                                  </p:stCondLst>
                                  <p:childTnLst>
                                    <p:set>
                                      <p:cBhvr>
                                        <p:cTn id="106" dur="1" fill="hold">
                                          <p:stCondLst>
                                            <p:cond delay="0"/>
                                          </p:stCondLst>
                                        </p:cTn>
                                        <p:tgtEl>
                                          <p:spTgt spid="4">
                                            <p:graphicEl>
                                              <a:dgm id="{21886E74-EE89-1241-AD60-B79EF6368D9E}"/>
                                            </p:graphicEl>
                                          </p:spTgt>
                                        </p:tgtEl>
                                        <p:attrNameLst>
                                          <p:attrName>style.visibility</p:attrName>
                                        </p:attrNameLst>
                                      </p:cBhvr>
                                      <p:to>
                                        <p:strVal val="visible"/>
                                      </p:to>
                                    </p:set>
                                    <p:animEffect transition="in" filter="wipe(up)">
                                      <p:cBhvr>
                                        <p:cTn id="107" dur="500"/>
                                        <p:tgtEl>
                                          <p:spTgt spid="4">
                                            <p:graphicEl>
                                              <a:dgm id="{21886E74-EE89-1241-AD60-B79EF6368D9E}"/>
                                            </p:graphicEl>
                                          </p:spTgt>
                                        </p:tgtEl>
                                      </p:cBhvr>
                                    </p:animEffect>
                                  </p:childTnLst>
                                </p:cTn>
                              </p:par>
                              <p:par>
                                <p:cTn id="108" presetID="22" presetClass="entr" presetSubtype="1" fill="hold" grpId="0" nodeType="withEffect">
                                  <p:stCondLst>
                                    <p:cond delay="0"/>
                                  </p:stCondLst>
                                  <p:childTnLst>
                                    <p:set>
                                      <p:cBhvr>
                                        <p:cTn id="109" dur="1" fill="hold">
                                          <p:stCondLst>
                                            <p:cond delay="0"/>
                                          </p:stCondLst>
                                        </p:cTn>
                                        <p:tgtEl>
                                          <p:spTgt spid="4">
                                            <p:graphicEl>
                                              <a:dgm id="{13539B19-8074-7049-909D-51DCDD4F787C}"/>
                                            </p:graphicEl>
                                          </p:spTgt>
                                        </p:tgtEl>
                                        <p:attrNameLst>
                                          <p:attrName>style.visibility</p:attrName>
                                        </p:attrNameLst>
                                      </p:cBhvr>
                                      <p:to>
                                        <p:strVal val="visible"/>
                                      </p:to>
                                    </p:set>
                                    <p:animEffect transition="in" filter="wipe(up)">
                                      <p:cBhvr>
                                        <p:cTn id="110" dur="500"/>
                                        <p:tgtEl>
                                          <p:spTgt spid="4">
                                            <p:graphicEl>
                                              <a:dgm id="{13539B19-8074-7049-909D-51DCDD4F787C}"/>
                                            </p:graphicEl>
                                          </p:spTgt>
                                        </p:tgtEl>
                                      </p:cBhvr>
                                    </p:animEffect>
                                  </p:childTnLst>
                                </p:cTn>
                              </p:par>
                              <p:par>
                                <p:cTn id="111" presetID="22" presetClass="entr" presetSubtype="1" fill="hold" grpId="0" nodeType="withEffect">
                                  <p:stCondLst>
                                    <p:cond delay="0"/>
                                  </p:stCondLst>
                                  <p:childTnLst>
                                    <p:set>
                                      <p:cBhvr>
                                        <p:cTn id="112" dur="1" fill="hold">
                                          <p:stCondLst>
                                            <p:cond delay="0"/>
                                          </p:stCondLst>
                                        </p:cTn>
                                        <p:tgtEl>
                                          <p:spTgt spid="4">
                                            <p:graphicEl>
                                              <a:dgm id="{50BBCF8B-70C9-1143-BC60-ED5089BC7895}"/>
                                            </p:graphicEl>
                                          </p:spTgt>
                                        </p:tgtEl>
                                        <p:attrNameLst>
                                          <p:attrName>style.visibility</p:attrName>
                                        </p:attrNameLst>
                                      </p:cBhvr>
                                      <p:to>
                                        <p:strVal val="visible"/>
                                      </p:to>
                                    </p:set>
                                    <p:animEffect transition="in" filter="wipe(up)">
                                      <p:cBhvr>
                                        <p:cTn id="113" dur="500"/>
                                        <p:tgtEl>
                                          <p:spTgt spid="4">
                                            <p:graphicEl>
                                              <a:dgm id="{50BBCF8B-70C9-1143-BC60-ED5089BC7895}"/>
                                            </p:graphicEl>
                                          </p:spTgt>
                                        </p:tgtEl>
                                      </p:cBhvr>
                                    </p:animEffect>
                                  </p:childTnLst>
                                </p:cTn>
                              </p:par>
                              <p:par>
                                <p:cTn id="114" presetID="22" presetClass="entr" presetSubtype="1" fill="hold" grpId="0" nodeType="withEffect">
                                  <p:stCondLst>
                                    <p:cond delay="0"/>
                                  </p:stCondLst>
                                  <p:childTnLst>
                                    <p:set>
                                      <p:cBhvr>
                                        <p:cTn id="115" dur="1" fill="hold">
                                          <p:stCondLst>
                                            <p:cond delay="0"/>
                                          </p:stCondLst>
                                        </p:cTn>
                                        <p:tgtEl>
                                          <p:spTgt spid="4">
                                            <p:graphicEl>
                                              <a:dgm id="{67905308-DFD3-814C-B0CE-7CACDFDC10EF}"/>
                                            </p:graphicEl>
                                          </p:spTgt>
                                        </p:tgtEl>
                                        <p:attrNameLst>
                                          <p:attrName>style.visibility</p:attrName>
                                        </p:attrNameLst>
                                      </p:cBhvr>
                                      <p:to>
                                        <p:strVal val="visible"/>
                                      </p:to>
                                    </p:set>
                                    <p:animEffect transition="in" filter="wipe(up)">
                                      <p:cBhvr>
                                        <p:cTn id="116" dur="500"/>
                                        <p:tgtEl>
                                          <p:spTgt spid="4">
                                            <p:graphicEl>
                                              <a:dgm id="{67905308-DFD3-814C-B0CE-7CACDFDC10EF}"/>
                                            </p:graphicEl>
                                          </p:spTgt>
                                        </p:tgtEl>
                                      </p:cBhvr>
                                    </p:animEffect>
                                  </p:childTnLst>
                                </p:cTn>
                              </p:par>
                              <p:par>
                                <p:cTn id="117" presetID="22" presetClass="entr" presetSubtype="1" fill="hold" grpId="0" nodeType="withEffect">
                                  <p:stCondLst>
                                    <p:cond delay="0"/>
                                  </p:stCondLst>
                                  <p:childTnLst>
                                    <p:set>
                                      <p:cBhvr>
                                        <p:cTn id="118" dur="1" fill="hold">
                                          <p:stCondLst>
                                            <p:cond delay="0"/>
                                          </p:stCondLst>
                                        </p:cTn>
                                        <p:tgtEl>
                                          <p:spTgt spid="4">
                                            <p:graphicEl>
                                              <a:dgm id="{222AD54D-8222-A546-A64A-2FBCFD870F85}"/>
                                            </p:graphicEl>
                                          </p:spTgt>
                                        </p:tgtEl>
                                        <p:attrNameLst>
                                          <p:attrName>style.visibility</p:attrName>
                                        </p:attrNameLst>
                                      </p:cBhvr>
                                      <p:to>
                                        <p:strVal val="visible"/>
                                      </p:to>
                                    </p:set>
                                    <p:animEffect transition="in" filter="wipe(up)">
                                      <p:cBhvr>
                                        <p:cTn id="119" dur="500"/>
                                        <p:tgtEl>
                                          <p:spTgt spid="4">
                                            <p:graphicEl>
                                              <a:dgm id="{222AD54D-8222-A546-A64A-2FBCFD870F85}"/>
                                            </p:graphicEl>
                                          </p:spTgt>
                                        </p:tgtEl>
                                      </p:cBhvr>
                                    </p:animEffect>
                                  </p:childTnLst>
                                </p:cTn>
                              </p:par>
                              <p:par>
                                <p:cTn id="120" presetID="22" presetClass="entr" presetSubtype="1" fill="hold" grpId="0" nodeType="withEffect">
                                  <p:stCondLst>
                                    <p:cond delay="0"/>
                                  </p:stCondLst>
                                  <p:childTnLst>
                                    <p:set>
                                      <p:cBhvr>
                                        <p:cTn id="121" dur="1" fill="hold">
                                          <p:stCondLst>
                                            <p:cond delay="0"/>
                                          </p:stCondLst>
                                        </p:cTn>
                                        <p:tgtEl>
                                          <p:spTgt spid="4">
                                            <p:graphicEl>
                                              <a:dgm id="{B52F9A13-EF1A-1445-B1F8-0DFA78441CF9}"/>
                                            </p:graphicEl>
                                          </p:spTgt>
                                        </p:tgtEl>
                                        <p:attrNameLst>
                                          <p:attrName>style.visibility</p:attrName>
                                        </p:attrNameLst>
                                      </p:cBhvr>
                                      <p:to>
                                        <p:strVal val="visible"/>
                                      </p:to>
                                    </p:set>
                                    <p:animEffect transition="in" filter="wipe(up)">
                                      <p:cBhvr>
                                        <p:cTn id="122" dur="500"/>
                                        <p:tgtEl>
                                          <p:spTgt spid="4">
                                            <p:graphicEl>
                                              <a:dgm id="{B52F9A13-EF1A-1445-B1F8-0DFA78441CF9}"/>
                                            </p:graphicEl>
                                          </p:spTgt>
                                        </p:tgtEl>
                                      </p:cBhvr>
                                    </p:animEffect>
                                  </p:childTnLst>
                                </p:cTn>
                              </p:par>
                              <p:par>
                                <p:cTn id="123" presetID="22" presetClass="entr" presetSubtype="1" fill="hold" grpId="0" nodeType="withEffect">
                                  <p:stCondLst>
                                    <p:cond delay="0"/>
                                  </p:stCondLst>
                                  <p:childTnLst>
                                    <p:set>
                                      <p:cBhvr>
                                        <p:cTn id="124" dur="1" fill="hold">
                                          <p:stCondLst>
                                            <p:cond delay="0"/>
                                          </p:stCondLst>
                                        </p:cTn>
                                        <p:tgtEl>
                                          <p:spTgt spid="4">
                                            <p:graphicEl>
                                              <a:dgm id="{57E81BAE-226E-3240-B49D-9C58CBF15310}"/>
                                            </p:graphicEl>
                                          </p:spTgt>
                                        </p:tgtEl>
                                        <p:attrNameLst>
                                          <p:attrName>style.visibility</p:attrName>
                                        </p:attrNameLst>
                                      </p:cBhvr>
                                      <p:to>
                                        <p:strVal val="visible"/>
                                      </p:to>
                                    </p:set>
                                    <p:animEffect transition="in" filter="wipe(up)">
                                      <p:cBhvr>
                                        <p:cTn id="125" dur="500"/>
                                        <p:tgtEl>
                                          <p:spTgt spid="4">
                                            <p:graphicEl>
                                              <a:dgm id="{57E81BAE-226E-3240-B49D-9C58CBF15310}"/>
                                            </p:graphicEl>
                                          </p:spTgt>
                                        </p:tgtEl>
                                      </p:cBhvr>
                                    </p:animEffect>
                                  </p:childTnLst>
                                </p:cTn>
                              </p:par>
                              <p:par>
                                <p:cTn id="126" presetID="22" presetClass="entr" presetSubtype="1" fill="hold" grpId="0" nodeType="withEffect">
                                  <p:stCondLst>
                                    <p:cond delay="0"/>
                                  </p:stCondLst>
                                  <p:childTnLst>
                                    <p:set>
                                      <p:cBhvr>
                                        <p:cTn id="127" dur="1" fill="hold">
                                          <p:stCondLst>
                                            <p:cond delay="0"/>
                                          </p:stCondLst>
                                        </p:cTn>
                                        <p:tgtEl>
                                          <p:spTgt spid="4">
                                            <p:graphicEl>
                                              <a:dgm id="{A56876F4-1E62-944D-B711-2FEC5C7E4DAB}"/>
                                            </p:graphicEl>
                                          </p:spTgt>
                                        </p:tgtEl>
                                        <p:attrNameLst>
                                          <p:attrName>style.visibility</p:attrName>
                                        </p:attrNameLst>
                                      </p:cBhvr>
                                      <p:to>
                                        <p:strVal val="visible"/>
                                      </p:to>
                                    </p:set>
                                    <p:animEffect transition="in" filter="wipe(up)">
                                      <p:cBhvr>
                                        <p:cTn id="128" dur="500"/>
                                        <p:tgtEl>
                                          <p:spTgt spid="4">
                                            <p:graphicEl>
                                              <a:dgm id="{A56876F4-1E62-944D-B711-2FEC5C7E4DAB}"/>
                                            </p:graphicEl>
                                          </p:spTgt>
                                        </p:tgtEl>
                                      </p:cBhvr>
                                    </p:animEffect>
                                  </p:childTnLst>
                                </p:cTn>
                              </p:par>
                              <p:par>
                                <p:cTn id="129" presetID="22" presetClass="entr" presetSubtype="1" fill="hold" grpId="0" nodeType="withEffect">
                                  <p:stCondLst>
                                    <p:cond delay="0"/>
                                  </p:stCondLst>
                                  <p:childTnLst>
                                    <p:set>
                                      <p:cBhvr>
                                        <p:cTn id="130" dur="1" fill="hold">
                                          <p:stCondLst>
                                            <p:cond delay="0"/>
                                          </p:stCondLst>
                                        </p:cTn>
                                        <p:tgtEl>
                                          <p:spTgt spid="4">
                                            <p:graphicEl>
                                              <a:dgm id="{59F31C9B-90D8-C04B-9DC7-3A62A7DB9CD4}"/>
                                            </p:graphicEl>
                                          </p:spTgt>
                                        </p:tgtEl>
                                        <p:attrNameLst>
                                          <p:attrName>style.visibility</p:attrName>
                                        </p:attrNameLst>
                                      </p:cBhvr>
                                      <p:to>
                                        <p:strVal val="visible"/>
                                      </p:to>
                                    </p:set>
                                    <p:animEffect transition="in" filter="wipe(up)">
                                      <p:cBhvr>
                                        <p:cTn id="131" dur="500"/>
                                        <p:tgtEl>
                                          <p:spTgt spid="4">
                                            <p:graphicEl>
                                              <a:dgm id="{59F31C9B-90D8-C04B-9DC7-3A62A7DB9CD4}"/>
                                            </p:graphicEl>
                                          </p:spTgt>
                                        </p:tgtEl>
                                      </p:cBhvr>
                                    </p:animEffect>
                                  </p:childTnLst>
                                </p:cTn>
                              </p:par>
                              <p:par>
                                <p:cTn id="132" presetID="22" presetClass="entr" presetSubtype="1" fill="hold" grpId="0" nodeType="withEffect">
                                  <p:stCondLst>
                                    <p:cond delay="0"/>
                                  </p:stCondLst>
                                  <p:childTnLst>
                                    <p:set>
                                      <p:cBhvr>
                                        <p:cTn id="133" dur="1" fill="hold">
                                          <p:stCondLst>
                                            <p:cond delay="0"/>
                                          </p:stCondLst>
                                        </p:cTn>
                                        <p:tgtEl>
                                          <p:spTgt spid="4">
                                            <p:graphicEl>
                                              <a:dgm id="{BCD9EEDB-6917-294E-A70E-015FA3C1343D}"/>
                                            </p:graphicEl>
                                          </p:spTgt>
                                        </p:tgtEl>
                                        <p:attrNameLst>
                                          <p:attrName>style.visibility</p:attrName>
                                        </p:attrNameLst>
                                      </p:cBhvr>
                                      <p:to>
                                        <p:strVal val="visible"/>
                                      </p:to>
                                    </p:set>
                                    <p:animEffect transition="in" filter="wipe(up)">
                                      <p:cBhvr>
                                        <p:cTn id="134" dur="500"/>
                                        <p:tgtEl>
                                          <p:spTgt spid="4">
                                            <p:graphicEl>
                                              <a:dgm id="{BCD9EEDB-6917-294E-A70E-015FA3C1343D}"/>
                                            </p:graphicEl>
                                          </p:spTgt>
                                        </p:tgtEl>
                                      </p:cBhvr>
                                    </p:animEffect>
                                  </p:childTnLst>
                                </p:cTn>
                              </p:par>
                              <p:par>
                                <p:cTn id="135" presetID="22" presetClass="entr" presetSubtype="1" fill="hold" grpId="0" nodeType="withEffect">
                                  <p:stCondLst>
                                    <p:cond delay="0"/>
                                  </p:stCondLst>
                                  <p:childTnLst>
                                    <p:set>
                                      <p:cBhvr>
                                        <p:cTn id="136" dur="1" fill="hold">
                                          <p:stCondLst>
                                            <p:cond delay="0"/>
                                          </p:stCondLst>
                                        </p:cTn>
                                        <p:tgtEl>
                                          <p:spTgt spid="4">
                                            <p:graphicEl>
                                              <a:dgm id="{6BC6106A-9C86-194B-8281-75CCA3E0DE1E}"/>
                                            </p:graphicEl>
                                          </p:spTgt>
                                        </p:tgtEl>
                                        <p:attrNameLst>
                                          <p:attrName>style.visibility</p:attrName>
                                        </p:attrNameLst>
                                      </p:cBhvr>
                                      <p:to>
                                        <p:strVal val="visible"/>
                                      </p:to>
                                    </p:set>
                                    <p:animEffect transition="in" filter="wipe(up)">
                                      <p:cBhvr>
                                        <p:cTn id="137" dur="500"/>
                                        <p:tgtEl>
                                          <p:spTgt spid="4">
                                            <p:graphicEl>
                                              <a:dgm id="{6BC6106A-9C86-194B-8281-75CCA3E0DE1E}"/>
                                            </p:graphicEl>
                                          </p:spTgt>
                                        </p:tgtEl>
                                      </p:cBhvr>
                                    </p:animEffect>
                                  </p:childTnLst>
                                </p:cTn>
                              </p:par>
                              <p:par>
                                <p:cTn id="138" presetID="22" presetClass="entr" presetSubtype="1" fill="hold" grpId="0" nodeType="withEffect">
                                  <p:stCondLst>
                                    <p:cond delay="0"/>
                                  </p:stCondLst>
                                  <p:childTnLst>
                                    <p:set>
                                      <p:cBhvr>
                                        <p:cTn id="139" dur="1" fill="hold">
                                          <p:stCondLst>
                                            <p:cond delay="0"/>
                                          </p:stCondLst>
                                        </p:cTn>
                                        <p:tgtEl>
                                          <p:spTgt spid="4">
                                            <p:graphicEl>
                                              <a:dgm id="{A5F4AF84-93CE-334B-A0B1-0DF3EBE584B4}"/>
                                            </p:graphicEl>
                                          </p:spTgt>
                                        </p:tgtEl>
                                        <p:attrNameLst>
                                          <p:attrName>style.visibility</p:attrName>
                                        </p:attrNameLst>
                                      </p:cBhvr>
                                      <p:to>
                                        <p:strVal val="visible"/>
                                      </p:to>
                                    </p:set>
                                    <p:animEffect transition="in" filter="wipe(up)">
                                      <p:cBhvr>
                                        <p:cTn id="140" dur="500"/>
                                        <p:tgtEl>
                                          <p:spTgt spid="4">
                                            <p:graphicEl>
                                              <a:dgm id="{A5F4AF84-93CE-334B-A0B1-0DF3EBE584B4}"/>
                                            </p:graphicEl>
                                          </p:spTgt>
                                        </p:tgtEl>
                                      </p:cBhvr>
                                    </p:animEffect>
                                  </p:childTnLst>
                                </p:cTn>
                              </p:par>
                              <p:par>
                                <p:cTn id="141" presetID="22" presetClass="entr" presetSubtype="1" fill="hold" grpId="0" nodeType="withEffect">
                                  <p:stCondLst>
                                    <p:cond delay="0"/>
                                  </p:stCondLst>
                                  <p:childTnLst>
                                    <p:set>
                                      <p:cBhvr>
                                        <p:cTn id="142" dur="1" fill="hold">
                                          <p:stCondLst>
                                            <p:cond delay="0"/>
                                          </p:stCondLst>
                                        </p:cTn>
                                        <p:tgtEl>
                                          <p:spTgt spid="4">
                                            <p:graphicEl>
                                              <a:dgm id="{D780142C-7AF5-454F-8A6E-F976C17A1C0A}"/>
                                            </p:graphicEl>
                                          </p:spTgt>
                                        </p:tgtEl>
                                        <p:attrNameLst>
                                          <p:attrName>style.visibility</p:attrName>
                                        </p:attrNameLst>
                                      </p:cBhvr>
                                      <p:to>
                                        <p:strVal val="visible"/>
                                      </p:to>
                                    </p:set>
                                    <p:animEffect transition="in" filter="wipe(up)">
                                      <p:cBhvr>
                                        <p:cTn id="143" dur="500"/>
                                        <p:tgtEl>
                                          <p:spTgt spid="4">
                                            <p:graphicEl>
                                              <a:dgm id="{D780142C-7AF5-454F-8A6E-F976C17A1C0A}"/>
                                            </p:graphicEl>
                                          </p:spTgt>
                                        </p:tgtEl>
                                      </p:cBhvr>
                                    </p:animEffect>
                                  </p:childTnLst>
                                </p:cTn>
                              </p:par>
                              <p:par>
                                <p:cTn id="144" presetID="22" presetClass="entr" presetSubtype="1" fill="hold" grpId="0" nodeType="withEffect">
                                  <p:stCondLst>
                                    <p:cond delay="0"/>
                                  </p:stCondLst>
                                  <p:childTnLst>
                                    <p:set>
                                      <p:cBhvr>
                                        <p:cTn id="145" dur="1" fill="hold">
                                          <p:stCondLst>
                                            <p:cond delay="0"/>
                                          </p:stCondLst>
                                        </p:cTn>
                                        <p:tgtEl>
                                          <p:spTgt spid="4">
                                            <p:graphicEl>
                                              <a:dgm id="{FC7F29FB-7B8A-F64C-B1EB-FD8877B289C5}"/>
                                            </p:graphicEl>
                                          </p:spTgt>
                                        </p:tgtEl>
                                        <p:attrNameLst>
                                          <p:attrName>style.visibility</p:attrName>
                                        </p:attrNameLst>
                                      </p:cBhvr>
                                      <p:to>
                                        <p:strVal val="visible"/>
                                      </p:to>
                                    </p:set>
                                    <p:animEffect transition="in" filter="wipe(up)">
                                      <p:cBhvr>
                                        <p:cTn id="146" dur="500"/>
                                        <p:tgtEl>
                                          <p:spTgt spid="4">
                                            <p:graphicEl>
                                              <a:dgm id="{FC7F29FB-7B8A-F64C-B1EB-FD8877B289C5}"/>
                                            </p:graphicEl>
                                          </p:spTgt>
                                        </p:tgtEl>
                                      </p:cBhvr>
                                    </p:animEffect>
                                  </p:childTnLst>
                                </p:cTn>
                              </p:par>
                              <p:par>
                                <p:cTn id="147" presetID="22" presetClass="entr" presetSubtype="1" fill="hold" grpId="0" nodeType="withEffect">
                                  <p:stCondLst>
                                    <p:cond delay="0"/>
                                  </p:stCondLst>
                                  <p:childTnLst>
                                    <p:set>
                                      <p:cBhvr>
                                        <p:cTn id="148" dur="1" fill="hold">
                                          <p:stCondLst>
                                            <p:cond delay="0"/>
                                          </p:stCondLst>
                                        </p:cTn>
                                        <p:tgtEl>
                                          <p:spTgt spid="4">
                                            <p:graphicEl>
                                              <a:dgm id="{339C5866-259D-354F-B5A8-E731336BEC19}"/>
                                            </p:graphicEl>
                                          </p:spTgt>
                                        </p:tgtEl>
                                        <p:attrNameLst>
                                          <p:attrName>style.visibility</p:attrName>
                                        </p:attrNameLst>
                                      </p:cBhvr>
                                      <p:to>
                                        <p:strVal val="visible"/>
                                      </p:to>
                                    </p:set>
                                    <p:animEffect transition="in" filter="wipe(up)">
                                      <p:cBhvr>
                                        <p:cTn id="149" dur="500"/>
                                        <p:tgtEl>
                                          <p:spTgt spid="4">
                                            <p:graphicEl>
                                              <a:dgm id="{339C5866-259D-354F-B5A8-E731336BEC19}"/>
                                            </p:graphicEl>
                                          </p:spTgt>
                                        </p:tgtEl>
                                      </p:cBhvr>
                                    </p:animEffect>
                                  </p:childTnLst>
                                </p:cTn>
                              </p:par>
                              <p:par>
                                <p:cTn id="150" presetID="22" presetClass="entr" presetSubtype="1" fill="hold" grpId="0" nodeType="withEffect">
                                  <p:stCondLst>
                                    <p:cond delay="0"/>
                                  </p:stCondLst>
                                  <p:childTnLst>
                                    <p:set>
                                      <p:cBhvr>
                                        <p:cTn id="151" dur="1" fill="hold">
                                          <p:stCondLst>
                                            <p:cond delay="0"/>
                                          </p:stCondLst>
                                        </p:cTn>
                                        <p:tgtEl>
                                          <p:spTgt spid="4">
                                            <p:graphicEl>
                                              <a:dgm id="{729A3F95-20D4-F747-96DD-019B103912E1}"/>
                                            </p:graphicEl>
                                          </p:spTgt>
                                        </p:tgtEl>
                                        <p:attrNameLst>
                                          <p:attrName>style.visibility</p:attrName>
                                        </p:attrNameLst>
                                      </p:cBhvr>
                                      <p:to>
                                        <p:strVal val="visible"/>
                                      </p:to>
                                    </p:set>
                                    <p:animEffect transition="in" filter="wipe(up)">
                                      <p:cBhvr>
                                        <p:cTn id="152" dur="500"/>
                                        <p:tgtEl>
                                          <p:spTgt spid="4">
                                            <p:graphicEl>
                                              <a:dgm id="{729A3F95-20D4-F747-96DD-019B103912E1}"/>
                                            </p:graphicEl>
                                          </p:spTgt>
                                        </p:tgtEl>
                                      </p:cBhvr>
                                    </p:animEffect>
                                  </p:childTnLst>
                                </p:cTn>
                              </p:par>
                              <p:par>
                                <p:cTn id="153" presetID="22" presetClass="entr" presetSubtype="1" fill="hold" grpId="0" nodeType="withEffect">
                                  <p:stCondLst>
                                    <p:cond delay="0"/>
                                  </p:stCondLst>
                                  <p:childTnLst>
                                    <p:set>
                                      <p:cBhvr>
                                        <p:cTn id="154" dur="1" fill="hold">
                                          <p:stCondLst>
                                            <p:cond delay="0"/>
                                          </p:stCondLst>
                                        </p:cTn>
                                        <p:tgtEl>
                                          <p:spTgt spid="4">
                                            <p:graphicEl>
                                              <a:dgm id="{17C2E211-BE68-B347-80DE-F35A47A72D97}"/>
                                            </p:graphicEl>
                                          </p:spTgt>
                                        </p:tgtEl>
                                        <p:attrNameLst>
                                          <p:attrName>style.visibility</p:attrName>
                                        </p:attrNameLst>
                                      </p:cBhvr>
                                      <p:to>
                                        <p:strVal val="visible"/>
                                      </p:to>
                                    </p:set>
                                    <p:animEffect transition="in" filter="wipe(up)">
                                      <p:cBhvr>
                                        <p:cTn id="155" dur="500"/>
                                        <p:tgtEl>
                                          <p:spTgt spid="4">
                                            <p:graphicEl>
                                              <a:dgm id="{17C2E211-BE68-B347-80DE-F35A47A72D97}"/>
                                            </p:graphicEl>
                                          </p:spTgt>
                                        </p:tgtEl>
                                      </p:cBhvr>
                                    </p:animEffect>
                                  </p:childTnLst>
                                </p:cTn>
                              </p:par>
                              <p:par>
                                <p:cTn id="156" presetID="22" presetClass="entr" presetSubtype="1" fill="hold" grpId="0" nodeType="withEffect">
                                  <p:stCondLst>
                                    <p:cond delay="0"/>
                                  </p:stCondLst>
                                  <p:childTnLst>
                                    <p:set>
                                      <p:cBhvr>
                                        <p:cTn id="157" dur="1" fill="hold">
                                          <p:stCondLst>
                                            <p:cond delay="0"/>
                                          </p:stCondLst>
                                        </p:cTn>
                                        <p:tgtEl>
                                          <p:spTgt spid="4">
                                            <p:graphicEl>
                                              <a:dgm id="{F869BFEB-73EB-2945-9296-40C07B97C69E}"/>
                                            </p:graphicEl>
                                          </p:spTgt>
                                        </p:tgtEl>
                                        <p:attrNameLst>
                                          <p:attrName>style.visibility</p:attrName>
                                        </p:attrNameLst>
                                      </p:cBhvr>
                                      <p:to>
                                        <p:strVal val="visible"/>
                                      </p:to>
                                    </p:set>
                                    <p:animEffect transition="in" filter="wipe(up)">
                                      <p:cBhvr>
                                        <p:cTn id="158" dur="500"/>
                                        <p:tgtEl>
                                          <p:spTgt spid="4">
                                            <p:graphicEl>
                                              <a:dgm id="{F869BFEB-73EB-2945-9296-40C07B97C69E}"/>
                                            </p:graphicEl>
                                          </p:spTgt>
                                        </p:tgtEl>
                                      </p:cBhvr>
                                    </p:animEffect>
                                  </p:childTnLst>
                                </p:cTn>
                              </p:par>
                              <p:par>
                                <p:cTn id="159" presetID="22" presetClass="entr" presetSubtype="1" fill="hold" grpId="0" nodeType="withEffect">
                                  <p:stCondLst>
                                    <p:cond delay="0"/>
                                  </p:stCondLst>
                                  <p:childTnLst>
                                    <p:set>
                                      <p:cBhvr>
                                        <p:cTn id="160" dur="1" fill="hold">
                                          <p:stCondLst>
                                            <p:cond delay="0"/>
                                          </p:stCondLst>
                                        </p:cTn>
                                        <p:tgtEl>
                                          <p:spTgt spid="4">
                                            <p:graphicEl>
                                              <a:dgm id="{ED818997-1BCC-5441-889A-D18FE4098140}"/>
                                            </p:graphicEl>
                                          </p:spTgt>
                                        </p:tgtEl>
                                        <p:attrNameLst>
                                          <p:attrName>style.visibility</p:attrName>
                                        </p:attrNameLst>
                                      </p:cBhvr>
                                      <p:to>
                                        <p:strVal val="visible"/>
                                      </p:to>
                                    </p:set>
                                    <p:animEffect transition="in" filter="wipe(up)">
                                      <p:cBhvr>
                                        <p:cTn id="161" dur="500"/>
                                        <p:tgtEl>
                                          <p:spTgt spid="4">
                                            <p:graphicEl>
                                              <a:dgm id="{ED818997-1BCC-5441-889A-D18FE4098140}"/>
                                            </p:graphicEl>
                                          </p:spTgt>
                                        </p:tgtEl>
                                      </p:cBhvr>
                                    </p:animEffect>
                                  </p:childTnLst>
                                </p:cTn>
                              </p:par>
                              <p:par>
                                <p:cTn id="162" presetID="22" presetClass="entr" presetSubtype="1" fill="hold" grpId="0" nodeType="withEffect">
                                  <p:stCondLst>
                                    <p:cond delay="0"/>
                                  </p:stCondLst>
                                  <p:childTnLst>
                                    <p:set>
                                      <p:cBhvr>
                                        <p:cTn id="163" dur="1" fill="hold">
                                          <p:stCondLst>
                                            <p:cond delay="0"/>
                                          </p:stCondLst>
                                        </p:cTn>
                                        <p:tgtEl>
                                          <p:spTgt spid="4">
                                            <p:graphicEl>
                                              <a:dgm id="{9941954C-87AA-364F-9DC8-C6E4AE0621A9}"/>
                                            </p:graphicEl>
                                          </p:spTgt>
                                        </p:tgtEl>
                                        <p:attrNameLst>
                                          <p:attrName>style.visibility</p:attrName>
                                        </p:attrNameLst>
                                      </p:cBhvr>
                                      <p:to>
                                        <p:strVal val="visible"/>
                                      </p:to>
                                    </p:set>
                                    <p:animEffect transition="in" filter="wipe(up)">
                                      <p:cBhvr>
                                        <p:cTn id="164" dur="500"/>
                                        <p:tgtEl>
                                          <p:spTgt spid="4">
                                            <p:graphicEl>
                                              <a:dgm id="{9941954C-87AA-364F-9DC8-C6E4AE0621A9}"/>
                                            </p:graphicEl>
                                          </p:spTgt>
                                        </p:tgtEl>
                                      </p:cBhvr>
                                    </p:animEffect>
                                  </p:childTnLst>
                                </p:cTn>
                              </p:par>
                              <p:par>
                                <p:cTn id="165" presetID="22" presetClass="entr" presetSubtype="1" fill="hold" grpId="0" nodeType="withEffect">
                                  <p:stCondLst>
                                    <p:cond delay="0"/>
                                  </p:stCondLst>
                                  <p:childTnLst>
                                    <p:set>
                                      <p:cBhvr>
                                        <p:cTn id="166" dur="1" fill="hold">
                                          <p:stCondLst>
                                            <p:cond delay="0"/>
                                          </p:stCondLst>
                                        </p:cTn>
                                        <p:tgtEl>
                                          <p:spTgt spid="6"/>
                                        </p:tgtEl>
                                        <p:attrNameLst>
                                          <p:attrName>style.visibility</p:attrName>
                                        </p:attrNameLst>
                                      </p:cBhvr>
                                      <p:to>
                                        <p:strVal val="visible"/>
                                      </p:to>
                                    </p:set>
                                    <p:animEffect transition="in" filter="wipe(up)">
                                      <p:cBhvr>
                                        <p:cTn id="16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AtOnce"/>
        </p:bldSub>
      </p:bldGraphic>
      <p:bldP spid="3" grpId="0" animBg="1"/>
      <p:bldP spid="5" grpId="0" animBg="1"/>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survey GPS structure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6835125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Left Arrow Callout 4"/>
          <p:cNvSpPr/>
          <p:nvPr/>
        </p:nvSpPr>
        <p:spPr>
          <a:xfrm>
            <a:off x="6985264" y="2913011"/>
            <a:ext cx="2015510" cy="566035"/>
          </a:xfrm>
          <a:prstGeom prst="leftArrowCallout">
            <a:avLst>
              <a:gd name="adj1" fmla="val 25000"/>
              <a:gd name="adj2" fmla="val 25000"/>
              <a:gd name="adj3" fmla="val 25000"/>
              <a:gd name="adj4" fmla="val 69772"/>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Project level</a:t>
            </a:r>
            <a:endParaRPr lang="en-US" dirty="0">
              <a:solidFill>
                <a:schemeClr val="tx1"/>
              </a:solidFill>
            </a:endParaRPr>
          </a:p>
        </p:txBody>
      </p:sp>
      <p:sp>
        <p:nvSpPr>
          <p:cNvPr id="6" name="Left Arrow Callout 5"/>
          <p:cNvSpPr/>
          <p:nvPr/>
        </p:nvSpPr>
        <p:spPr>
          <a:xfrm>
            <a:off x="7275166" y="3534804"/>
            <a:ext cx="1725608"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Survey level</a:t>
            </a:r>
            <a:endParaRPr lang="en-US" dirty="0">
              <a:solidFill>
                <a:schemeClr val="tx1"/>
              </a:solidFill>
            </a:endParaRPr>
          </a:p>
        </p:txBody>
      </p:sp>
      <p:sp>
        <p:nvSpPr>
          <p:cNvPr id="7" name="Left Arrow Callout 6"/>
          <p:cNvSpPr/>
          <p:nvPr/>
        </p:nvSpPr>
        <p:spPr>
          <a:xfrm flipH="1">
            <a:off x="263930" y="4143329"/>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Day level</a:t>
            </a:r>
            <a:endParaRPr lang="en-US" dirty="0">
              <a:solidFill>
                <a:schemeClr val="tx1"/>
              </a:solidFill>
            </a:endParaRPr>
          </a:p>
        </p:txBody>
      </p:sp>
    </p:spTree>
    <p:extLst>
      <p:ext uri="{BB962C8B-B14F-4D97-AF65-F5344CB8AC3E}">
        <p14:creationId xmlns:p14="http://schemas.microsoft.com/office/powerpoint/2010/main" val="23349673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graphicEl>
                                              <a:dgm id="{6AE14812-13AA-624B-B73A-7AA4E726FAF7}"/>
                                            </p:graphicEl>
                                          </p:spTgt>
                                        </p:tgtEl>
                                        <p:attrNameLst>
                                          <p:attrName>style.visibility</p:attrName>
                                        </p:attrNameLst>
                                      </p:cBhvr>
                                      <p:to>
                                        <p:strVal val="visible"/>
                                      </p:to>
                                    </p:set>
                                    <p:animEffect transition="in" filter="wipe(up)">
                                      <p:cBhvr>
                                        <p:cTn id="7" dur="500"/>
                                        <p:tgtEl>
                                          <p:spTgt spid="4">
                                            <p:graphicEl>
                                              <a:dgm id="{6AE14812-13AA-624B-B73A-7AA4E726FAF7}"/>
                                            </p:graphic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graphicEl>
                                              <a:dgm id="{FBDCFBB0-1654-394E-A4B6-F452F0FED3DB}"/>
                                            </p:graphicEl>
                                          </p:spTgt>
                                        </p:tgtEl>
                                        <p:attrNameLst>
                                          <p:attrName>style.visibility</p:attrName>
                                        </p:attrNameLst>
                                      </p:cBhvr>
                                      <p:to>
                                        <p:strVal val="visible"/>
                                      </p:to>
                                    </p:set>
                                    <p:animEffect transition="in" filter="wipe(up)">
                                      <p:cBhvr>
                                        <p:cTn id="10" dur="500"/>
                                        <p:tgtEl>
                                          <p:spTgt spid="4">
                                            <p:graphicEl>
                                              <a:dgm id="{FBDCFBB0-1654-394E-A4B6-F452F0FED3DB}"/>
                                            </p:graphic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4">
                                            <p:graphicEl>
                                              <a:dgm id="{05194E03-96C8-4146-A426-14F37A62A633}"/>
                                            </p:graphicEl>
                                          </p:spTgt>
                                        </p:tgtEl>
                                        <p:attrNameLst>
                                          <p:attrName>style.visibility</p:attrName>
                                        </p:attrNameLst>
                                      </p:cBhvr>
                                      <p:to>
                                        <p:strVal val="visible"/>
                                      </p:to>
                                    </p:set>
                                    <p:animEffect transition="in" filter="wipe(up)">
                                      <p:cBhvr>
                                        <p:cTn id="18" dur="500"/>
                                        <p:tgtEl>
                                          <p:spTgt spid="4">
                                            <p:graphicEl>
                                              <a:dgm id="{05194E03-96C8-4146-A426-14F37A62A633}"/>
                                            </p:graphic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4">
                                            <p:graphicEl>
                                              <a:dgm id="{080C438B-0599-1B4F-A8BE-F3CB90A503C2}"/>
                                            </p:graphicEl>
                                          </p:spTgt>
                                        </p:tgtEl>
                                        <p:attrNameLst>
                                          <p:attrName>style.visibility</p:attrName>
                                        </p:attrNameLst>
                                      </p:cBhvr>
                                      <p:to>
                                        <p:strVal val="visible"/>
                                      </p:to>
                                    </p:set>
                                    <p:animEffect transition="in" filter="wipe(up)">
                                      <p:cBhvr>
                                        <p:cTn id="21" dur="500"/>
                                        <p:tgtEl>
                                          <p:spTgt spid="4">
                                            <p:graphicEl>
                                              <a:dgm id="{080C438B-0599-1B4F-A8BE-F3CB90A503C2}"/>
                                            </p:graphic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4">
                                            <p:graphicEl>
                                              <a:dgm id="{07B70E8F-9894-CC40-A004-2A95B5A89A8D}"/>
                                            </p:graphicEl>
                                          </p:spTgt>
                                        </p:tgtEl>
                                        <p:attrNameLst>
                                          <p:attrName>style.visibility</p:attrName>
                                        </p:attrNameLst>
                                      </p:cBhvr>
                                      <p:to>
                                        <p:strVal val="visible"/>
                                      </p:to>
                                    </p:set>
                                    <p:animEffect transition="in" filter="wipe(up)">
                                      <p:cBhvr>
                                        <p:cTn id="24" dur="500"/>
                                        <p:tgtEl>
                                          <p:spTgt spid="4">
                                            <p:graphicEl>
                                              <a:dgm id="{07B70E8F-9894-CC40-A004-2A95B5A89A8D}"/>
                                            </p:graphic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4">
                                            <p:graphicEl>
                                              <a:dgm id="{30E679A3-9A67-D942-B430-93822837B35A}"/>
                                            </p:graphicEl>
                                          </p:spTgt>
                                        </p:tgtEl>
                                        <p:attrNameLst>
                                          <p:attrName>style.visibility</p:attrName>
                                        </p:attrNameLst>
                                      </p:cBhvr>
                                      <p:to>
                                        <p:strVal val="visible"/>
                                      </p:to>
                                    </p:set>
                                    <p:animEffect transition="in" filter="wipe(up)">
                                      <p:cBhvr>
                                        <p:cTn id="27" dur="500"/>
                                        <p:tgtEl>
                                          <p:spTgt spid="4">
                                            <p:graphicEl>
                                              <a:dgm id="{30E679A3-9A67-D942-B430-93822837B35A}"/>
                                            </p:graphic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4">
                                            <p:graphicEl>
                                              <a:dgm id="{213475F7-A7AC-8B46-AC06-BF3A6DE22543}"/>
                                            </p:graphicEl>
                                          </p:spTgt>
                                        </p:tgtEl>
                                        <p:attrNameLst>
                                          <p:attrName>style.visibility</p:attrName>
                                        </p:attrNameLst>
                                      </p:cBhvr>
                                      <p:to>
                                        <p:strVal val="visible"/>
                                      </p:to>
                                    </p:set>
                                    <p:animEffect transition="in" filter="wipe(up)">
                                      <p:cBhvr>
                                        <p:cTn id="30" dur="500"/>
                                        <p:tgtEl>
                                          <p:spTgt spid="4">
                                            <p:graphicEl>
                                              <a:dgm id="{213475F7-A7AC-8B46-AC06-BF3A6DE22543}"/>
                                            </p:graphicEl>
                                          </p:spTgt>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4">
                                            <p:graphicEl>
                                              <a:dgm id="{2EF8D32A-8F8D-3B48-8638-5AD9B5E1725C}"/>
                                            </p:graphicEl>
                                          </p:spTgt>
                                        </p:tgtEl>
                                        <p:attrNameLst>
                                          <p:attrName>style.visibility</p:attrName>
                                        </p:attrNameLst>
                                      </p:cBhvr>
                                      <p:to>
                                        <p:strVal val="visible"/>
                                      </p:to>
                                    </p:set>
                                    <p:animEffect transition="in" filter="wipe(up)">
                                      <p:cBhvr>
                                        <p:cTn id="33" dur="500"/>
                                        <p:tgtEl>
                                          <p:spTgt spid="4">
                                            <p:graphicEl>
                                              <a:dgm id="{2EF8D32A-8F8D-3B48-8638-5AD9B5E1725C}"/>
                                            </p:graphicEl>
                                          </p:spTgt>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4">
                                            <p:graphicEl>
                                              <a:dgm id="{897285B6-9994-1647-A64E-167C3024C020}"/>
                                            </p:graphicEl>
                                          </p:spTgt>
                                        </p:tgtEl>
                                        <p:attrNameLst>
                                          <p:attrName>style.visibility</p:attrName>
                                        </p:attrNameLst>
                                      </p:cBhvr>
                                      <p:to>
                                        <p:strVal val="visible"/>
                                      </p:to>
                                    </p:set>
                                    <p:animEffect transition="in" filter="wipe(up)">
                                      <p:cBhvr>
                                        <p:cTn id="36" dur="500"/>
                                        <p:tgtEl>
                                          <p:spTgt spid="4">
                                            <p:graphicEl>
                                              <a:dgm id="{897285B6-9994-1647-A64E-167C3024C020}"/>
                                            </p:graphicEl>
                                          </p:spTgt>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4">
                                            <p:graphicEl>
                                              <a:dgm id="{945E3754-754B-B44A-855D-5A6F3017933A}"/>
                                            </p:graphicEl>
                                          </p:spTgt>
                                        </p:tgtEl>
                                        <p:attrNameLst>
                                          <p:attrName>style.visibility</p:attrName>
                                        </p:attrNameLst>
                                      </p:cBhvr>
                                      <p:to>
                                        <p:strVal val="visible"/>
                                      </p:to>
                                    </p:set>
                                    <p:animEffect transition="in" filter="wipe(up)">
                                      <p:cBhvr>
                                        <p:cTn id="39" dur="500"/>
                                        <p:tgtEl>
                                          <p:spTgt spid="4">
                                            <p:graphicEl>
                                              <a:dgm id="{945E3754-754B-B44A-855D-5A6F3017933A}"/>
                                            </p:graphicEl>
                                          </p:spTgt>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4">
                                            <p:graphicEl>
                                              <a:dgm id="{83FB8AE6-109C-084C-8C3C-76E781EE194B}"/>
                                            </p:graphicEl>
                                          </p:spTgt>
                                        </p:tgtEl>
                                        <p:attrNameLst>
                                          <p:attrName>style.visibility</p:attrName>
                                        </p:attrNameLst>
                                      </p:cBhvr>
                                      <p:to>
                                        <p:strVal val="visible"/>
                                      </p:to>
                                    </p:set>
                                    <p:animEffect transition="in" filter="wipe(up)">
                                      <p:cBhvr>
                                        <p:cTn id="42" dur="500"/>
                                        <p:tgtEl>
                                          <p:spTgt spid="4">
                                            <p:graphicEl>
                                              <a:dgm id="{83FB8AE6-109C-084C-8C3C-76E781EE194B}"/>
                                            </p:graphicEl>
                                          </p:spTgt>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4">
                                            <p:graphicEl>
                                              <a:dgm id="{B1064D90-5A07-4149-BB66-B45C5E3BE934}"/>
                                            </p:graphicEl>
                                          </p:spTgt>
                                        </p:tgtEl>
                                        <p:attrNameLst>
                                          <p:attrName>style.visibility</p:attrName>
                                        </p:attrNameLst>
                                      </p:cBhvr>
                                      <p:to>
                                        <p:strVal val="visible"/>
                                      </p:to>
                                    </p:set>
                                    <p:animEffect transition="in" filter="wipe(up)">
                                      <p:cBhvr>
                                        <p:cTn id="45" dur="500"/>
                                        <p:tgtEl>
                                          <p:spTgt spid="4">
                                            <p:graphicEl>
                                              <a:dgm id="{B1064D90-5A07-4149-BB66-B45C5E3BE934}"/>
                                            </p:graphicEl>
                                          </p:spTgt>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4">
                                            <p:graphicEl>
                                              <a:dgm id="{8E38FA05-97F9-1144-B832-601F9EA29172}"/>
                                            </p:graphicEl>
                                          </p:spTgt>
                                        </p:tgtEl>
                                        <p:attrNameLst>
                                          <p:attrName>style.visibility</p:attrName>
                                        </p:attrNameLst>
                                      </p:cBhvr>
                                      <p:to>
                                        <p:strVal val="visible"/>
                                      </p:to>
                                    </p:set>
                                    <p:animEffect transition="in" filter="wipe(up)">
                                      <p:cBhvr>
                                        <p:cTn id="48" dur="500"/>
                                        <p:tgtEl>
                                          <p:spTgt spid="4">
                                            <p:graphicEl>
                                              <a:dgm id="{8E38FA05-97F9-1144-B832-601F9EA29172}"/>
                                            </p:graphicEl>
                                          </p:spTgt>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4">
                                            <p:graphicEl>
                                              <a:dgm id="{4A27DC37-956D-0845-B78F-FDFB90D3B4CC}"/>
                                            </p:graphicEl>
                                          </p:spTgt>
                                        </p:tgtEl>
                                        <p:attrNameLst>
                                          <p:attrName>style.visibility</p:attrName>
                                        </p:attrNameLst>
                                      </p:cBhvr>
                                      <p:to>
                                        <p:strVal val="visible"/>
                                      </p:to>
                                    </p:set>
                                    <p:animEffect transition="in" filter="wipe(up)">
                                      <p:cBhvr>
                                        <p:cTn id="51" dur="500"/>
                                        <p:tgtEl>
                                          <p:spTgt spid="4">
                                            <p:graphicEl>
                                              <a:dgm id="{4A27DC37-956D-0845-B78F-FDFB90D3B4CC}"/>
                                            </p:graphicEl>
                                          </p:spTgt>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4">
                                            <p:graphicEl>
                                              <a:dgm id="{243F56F7-10AD-BF4D-BDD2-6A4909938B20}"/>
                                            </p:graphicEl>
                                          </p:spTgt>
                                        </p:tgtEl>
                                        <p:attrNameLst>
                                          <p:attrName>style.visibility</p:attrName>
                                        </p:attrNameLst>
                                      </p:cBhvr>
                                      <p:to>
                                        <p:strVal val="visible"/>
                                      </p:to>
                                    </p:set>
                                    <p:animEffect transition="in" filter="wipe(up)">
                                      <p:cBhvr>
                                        <p:cTn id="54" dur="500"/>
                                        <p:tgtEl>
                                          <p:spTgt spid="4">
                                            <p:graphicEl>
                                              <a:dgm id="{243F56F7-10AD-BF4D-BDD2-6A4909938B20}"/>
                                            </p:graphicEl>
                                          </p:spTgt>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4">
                                            <p:graphicEl>
                                              <a:dgm id="{57196B02-9A0B-4446-A862-058983FB05A8}"/>
                                            </p:graphicEl>
                                          </p:spTgt>
                                        </p:tgtEl>
                                        <p:attrNameLst>
                                          <p:attrName>style.visibility</p:attrName>
                                        </p:attrNameLst>
                                      </p:cBhvr>
                                      <p:to>
                                        <p:strVal val="visible"/>
                                      </p:to>
                                    </p:set>
                                    <p:animEffect transition="in" filter="wipe(up)">
                                      <p:cBhvr>
                                        <p:cTn id="57" dur="500"/>
                                        <p:tgtEl>
                                          <p:spTgt spid="4">
                                            <p:graphicEl>
                                              <a:dgm id="{57196B02-9A0B-4446-A862-058983FB05A8}"/>
                                            </p:graphicEl>
                                          </p:spTgt>
                                        </p:tgtEl>
                                      </p:cBhvr>
                                    </p:animEffect>
                                  </p:childTnLst>
                                </p:cTn>
                              </p:par>
                              <p:par>
                                <p:cTn id="58" presetID="22" presetClass="entr" presetSubtype="1" fill="hold" grpId="0" nodeType="withEffect">
                                  <p:stCondLst>
                                    <p:cond delay="0"/>
                                  </p:stCondLst>
                                  <p:childTnLst>
                                    <p:set>
                                      <p:cBhvr>
                                        <p:cTn id="59" dur="1" fill="hold">
                                          <p:stCondLst>
                                            <p:cond delay="0"/>
                                          </p:stCondLst>
                                        </p:cTn>
                                        <p:tgtEl>
                                          <p:spTgt spid="4">
                                            <p:graphicEl>
                                              <a:dgm id="{E705793C-AB28-0F4D-874B-AA203DB1FC6A}"/>
                                            </p:graphicEl>
                                          </p:spTgt>
                                        </p:tgtEl>
                                        <p:attrNameLst>
                                          <p:attrName>style.visibility</p:attrName>
                                        </p:attrNameLst>
                                      </p:cBhvr>
                                      <p:to>
                                        <p:strVal val="visible"/>
                                      </p:to>
                                    </p:set>
                                    <p:animEffect transition="in" filter="wipe(up)">
                                      <p:cBhvr>
                                        <p:cTn id="60" dur="500"/>
                                        <p:tgtEl>
                                          <p:spTgt spid="4">
                                            <p:graphicEl>
                                              <a:dgm id="{E705793C-AB28-0F4D-874B-AA203DB1FC6A}"/>
                                            </p:graphicEl>
                                          </p:spTgt>
                                        </p:tgtEl>
                                      </p:cBhvr>
                                    </p:animEffect>
                                  </p:childTnLst>
                                </p:cTn>
                              </p:par>
                              <p:par>
                                <p:cTn id="61" presetID="22" presetClass="entr" presetSubtype="1" fill="hold" grpId="0" nodeType="withEffect">
                                  <p:stCondLst>
                                    <p:cond delay="0"/>
                                  </p:stCondLst>
                                  <p:childTnLst>
                                    <p:set>
                                      <p:cBhvr>
                                        <p:cTn id="62" dur="1" fill="hold">
                                          <p:stCondLst>
                                            <p:cond delay="0"/>
                                          </p:stCondLst>
                                        </p:cTn>
                                        <p:tgtEl>
                                          <p:spTgt spid="4">
                                            <p:graphicEl>
                                              <a:dgm id="{CE774281-8B53-2E4C-85CC-FDC98D7F7345}"/>
                                            </p:graphicEl>
                                          </p:spTgt>
                                        </p:tgtEl>
                                        <p:attrNameLst>
                                          <p:attrName>style.visibility</p:attrName>
                                        </p:attrNameLst>
                                      </p:cBhvr>
                                      <p:to>
                                        <p:strVal val="visible"/>
                                      </p:to>
                                    </p:set>
                                    <p:animEffect transition="in" filter="wipe(up)">
                                      <p:cBhvr>
                                        <p:cTn id="63" dur="500"/>
                                        <p:tgtEl>
                                          <p:spTgt spid="4">
                                            <p:graphicEl>
                                              <a:dgm id="{CE774281-8B53-2E4C-85CC-FDC98D7F7345}"/>
                                            </p:graphicEl>
                                          </p:spTgt>
                                        </p:tgtEl>
                                      </p:cBhvr>
                                    </p:animEffect>
                                  </p:childTnLst>
                                </p:cTn>
                              </p:par>
                              <p:par>
                                <p:cTn id="64" presetID="22" presetClass="entr" presetSubtype="1" fill="hold" grpId="0" nodeType="withEffect">
                                  <p:stCondLst>
                                    <p:cond delay="0"/>
                                  </p:stCondLst>
                                  <p:childTnLst>
                                    <p:set>
                                      <p:cBhvr>
                                        <p:cTn id="65" dur="1" fill="hold">
                                          <p:stCondLst>
                                            <p:cond delay="0"/>
                                          </p:stCondLst>
                                        </p:cTn>
                                        <p:tgtEl>
                                          <p:spTgt spid="4">
                                            <p:graphicEl>
                                              <a:dgm id="{2329BE03-63F0-6F4F-9E5B-22F316D91043}"/>
                                            </p:graphicEl>
                                          </p:spTgt>
                                        </p:tgtEl>
                                        <p:attrNameLst>
                                          <p:attrName>style.visibility</p:attrName>
                                        </p:attrNameLst>
                                      </p:cBhvr>
                                      <p:to>
                                        <p:strVal val="visible"/>
                                      </p:to>
                                    </p:set>
                                    <p:animEffect transition="in" filter="wipe(up)">
                                      <p:cBhvr>
                                        <p:cTn id="66" dur="500"/>
                                        <p:tgtEl>
                                          <p:spTgt spid="4">
                                            <p:graphicEl>
                                              <a:dgm id="{2329BE03-63F0-6F4F-9E5B-22F316D91043}"/>
                                            </p:graphicEl>
                                          </p:spTgt>
                                        </p:tgtEl>
                                      </p:cBhvr>
                                    </p:animEffect>
                                  </p:childTnLst>
                                </p:cTn>
                              </p:par>
                              <p:par>
                                <p:cTn id="67" presetID="22" presetClass="entr" presetSubtype="1" fill="hold" grpId="0" nodeType="withEffect">
                                  <p:stCondLst>
                                    <p:cond delay="0"/>
                                  </p:stCondLst>
                                  <p:childTnLst>
                                    <p:set>
                                      <p:cBhvr>
                                        <p:cTn id="68" dur="1" fill="hold">
                                          <p:stCondLst>
                                            <p:cond delay="0"/>
                                          </p:stCondLst>
                                        </p:cTn>
                                        <p:tgtEl>
                                          <p:spTgt spid="4">
                                            <p:graphicEl>
                                              <a:dgm id="{45EEBDCE-26B9-B045-8ECD-2F2F57ADB543}"/>
                                            </p:graphicEl>
                                          </p:spTgt>
                                        </p:tgtEl>
                                        <p:attrNameLst>
                                          <p:attrName>style.visibility</p:attrName>
                                        </p:attrNameLst>
                                      </p:cBhvr>
                                      <p:to>
                                        <p:strVal val="visible"/>
                                      </p:to>
                                    </p:set>
                                    <p:animEffect transition="in" filter="wipe(up)">
                                      <p:cBhvr>
                                        <p:cTn id="69" dur="500"/>
                                        <p:tgtEl>
                                          <p:spTgt spid="4">
                                            <p:graphicEl>
                                              <a:dgm id="{45EEBDCE-26B9-B045-8ECD-2F2F57ADB543}"/>
                                            </p:graphicEl>
                                          </p:spTgt>
                                        </p:tgtEl>
                                      </p:cBhvr>
                                    </p:animEffect>
                                  </p:childTnLst>
                                </p:cTn>
                              </p:par>
                              <p:par>
                                <p:cTn id="70" presetID="22" presetClass="entr" presetSubtype="1" fill="hold" grpId="0" nodeType="withEffect">
                                  <p:stCondLst>
                                    <p:cond delay="0"/>
                                  </p:stCondLst>
                                  <p:childTnLst>
                                    <p:set>
                                      <p:cBhvr>
                                        <p:cTn id="71" dur="1" fill="hold">
                                          <p:stCondLst>
                                            <p:cond delay="0"/>
                                          </p:stCondLst>
                                        </p:cTn>
                                        <p:tgtEl>
                                          <p:spTgt spid="4">
                                            <p:graphicEl>
                                              <a:dgm id="{4AE1FC51-F167-0947-84E3-5243A4DC2F60}"/>
                                            </p:graphicEl>
                                          </p:spTgt>
                                        </p:tgtEl>
                                        <p:attrNameLst>
                                          <p:attrName>style.visibility</p:attrName>
                                        </p:attrNameLst>
                                      </p:cBhvr>
                                      <p:to>
                                        <p:strVal val="visible"/>
                                      </p:to>
                                    </p:set>
                                    <p:animEffect transition="in" filter="wipe(up)">
                                      <p:cBhvr>
                                        <p:cTn id="72" dur="500"/>
                                        <p:tgtEl>
                                          <p:spTgt spid="4">
                                            <p:graphicEl>
                                              <a:dgm id="{4AE1FC51-F167-0947-84E3-5243A4DC2F60}"/>
                                            </p:graphicEl>
                                          </p:spTgt>
                                        </p:tgtEl>
                                      </p:cBhvr>
                                    </p:animEffect>
                                  </p:childTnLst>
                                </p:cTn>
                              </p:par>
                              <p:par>
                                <p:cTn id="73" presetID="22" presetClass="entr" presetSubtype="1" fill="hold" grpId="0" nodeType="withEffect">
                                  <p:stCondLst>
                                    <p:cond delay="0"/>
                                  </p:stCondLst>
                                  <p:childTnLst>
                                    <p:set>
                                      <p:cBhvr>
                                        <p:cTn id="74" dur="1" fill="hold">
                                          <p:stCondLst>
                                            <p:cond delay="0"/>
                                          </p:stCondLst>
                                        </p:cTn>
                                        <p:tgtEl>
                                          <p:spTgt spid="4">
                                            <p:graphicEl>
                                              <a:dgm id="{00F065D5-4812-AC41-8044-8A85A4D5E324}"/>
                                            </p:graphicEl>
                                          </p:spTgt>
                                        </p:tgtEl>
                                        <p:attrNameLst>
                                          <p:attrName>style.visibility</p:attrName>
                                        </p:attrNameLst>
                                      </p:cBhvr>
                                      <p:to>
                                        <p:strVal val="visible"/>
                                      </p:to>
                                    </p:set>
                                    <p:animEffect transition="in" filter="wipe(up)">
                                      <p:cBhvr>
                                        <p:cTn id="75" dur="500"/>
                                        <p:tgtEl>
                                          <p:spTgt spid="4">
                                            <p:graphicEl>
                                              <a:dgm id="{00F065D5-4812-AC41-8044-8A85A4D5E324}"/>
                                            </p:graphicEl>
                                          </p:spTgt>
                                        </p:tgtEl>
                                      </p:cBhvr>
                                    </p:animEffect>
                                  </p:childTnLst>
                                </p:cTn>
                              </p:par>
                              <p:par>
                                <p:cTn id="76" presetID="22" presetClass="entr" presetSubtype="1" fill="hold" grpId="0" nodeType="withEffect">
                                  <p:stCondLst>
                                    <p:cond delay="0"/>
                                  </p:stCondLst>
                                  <p:childTnLst>
                                    <p:set>
                                      <p:cBhvr>
                                        <p:cTn id="77" dur="1" fill="hold">
                                          <p:stCondLst>
                                            <p:cond delay="0"/>
                                          </p:stCondLst>
                                        </p:cTn>
                                        <p:tgtEl>
                                          <p:spTgt spid="4">
                                            <p:graphicEl>
                                              <a:dgm id="{258CADBA-8765-EB48-A771-D2B5F04E4A9A}"/>
                                            </p:graphicEl>
                                          </p:spTgt>
                                        </p:tgtEl>
                                        <p:attrNameLst>
                                          <p:attrName>style.visibility</p:attrName>
                                        </p:attrNameLst>
                                      </p:cBhvr>
                                      <p:to>
                                        <p:strVal val="visible"/>
                                      </p:to>
                                    </p:set>
                                    <p:animEffect transition="in" filter="wipe(up)">
                                      <p:cBhvr>
                                        <p:cTn id="78" dur="500"/>
                                        <p:tgtEl>
                                          <p:spTgt spid="4">
                                            <p:graphicEl>
                                              <a:dgm id="{258CADBA-8765-EB48-A771-D2B5F04E4A9A}"/>
                                            </p:graphicEl>
                                          </p:spTgt>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4">
                                            <p:graphicEl>
                                              <a:dgm id="{035D8C62-17C9-DF4A-A74E-A2B4AEC72489}"/>
                                            </p:graphicEl>
                                          </p:spTgt>
                                        </p:tgtEl>
                                        <p:attrNameLst>
                                          <p:attrName>style.visibility</p:attrName>
                                        </p:attrNameLst>
                                      </p:cBhvr>
                                      <p:to>
                                        <p:strVal val="visible"/>
                                      </p:to>
                                    </p:set>
                                    <p:animEffect transition="in" filter="wipe(up)">
                                      <p:cBhvr>
                                        <p:cTn id="81" dur="500"/>
                                        <p:tgtEl>
                                          <p:spTgt spid="4">
                                            <p:graphicEl>
                                              <a:dgm id="{035D8C62-17C9-DF4A-A74E-A2B4AEC72489}"/>
                                            </p:graphicEl>
                                          </p:spTgt>
                                        </p:tgtEl>
                                      </p:cBhvr>
                                    </p:animEffect>
                                  </p:childTnLst>
                                </p:cTn>
                              </p:par>
                              <p:par>
                                <p:cTn id="82" presetID="22" presetClass="entr" presetSubtype="1" fill="hold" grpId="0" nodeType="withEffect">
                                  <p:stCondLst>
                                    <p:cond delay="0"/>
                                  </p:stCondLst>
                                  <p:childTnLst>
                                    <p:set>
                                      <p:cBhvr>
                                        <p:cTn id="83" dur="1" fill="hold">
                                          <p:stCondLst>
                                            <p:cond delay="0"/>
                                          </p:stCondLst>
                                        </p:cTn>
                                        <p:tgtEl>
                                          <p:spTgt spid="4">
                                            <p:graphicEl>
                                              <a:dgm id="{78F25EE8-DBDA-544A-9609-79447E094129}"/>
                                            </p:graphicEl>
                                          </p:spTgt>
                                        </p:tgtEl>
                                        <p:attrNameLst>
                                          <p:attrName>style.visibility</p:attrName>
                                        </p:attrNameLst>
                                      </p:cBhvr>
                                      <p:to>
                                        <p:strVal val="visible"/>
                                      </p:to>
                                    </p:set>
                                    <p:animEffect transition="in" filter="wipe(up)">
                                      <p:cBhvr>
                                        <p:cTn id="84" dur="500"/>
                                        <p:tgtEl>
                                          <p:spTgt spid="4">
                                            <p:graphicEl>
                                              <a:dgm id="{78F25EE8-DBDA-544A-9609-79447E094129}"/>
                                            </p:graphicEl>
                                          </p:spTgt>
                                        </p:tgtEl>
                                      </p:cBhvr>
                                    </p:animEffect>
                                  </p:childTnLst>
                                </p:cTn>
                              </p:par>
                              <p:par>
                                <p:cTn id="85" presetID="22" presetClass="entr" presetSubtype="1" fill="hold" grpId="0" nodeType="withEffect">
                                  <p:stCondLst>
                                    <p:cond delay="0"/>
                                  </p:stCondLst>
                                  <p:childTnLst>
                                    <p:set>
                                      <p:cBhvr>
                                        <p:cTn id="86" dur="1" fill="hold">
                                          <p:stCondLst>
                                            <p:cond delay="0"/>
                                          </p:stCondLst>
                                        </p:cTn>
                                        <p:tgtEl>
                                          <p:spTgt spid="4">
                                            <p:graphicEl>
                                              <a:dgm id="{37585A1B-2104-1E47-A57E-ECE4F5CCEB49}"/>
                                            </p:graphicEl>
                                          </p:spTgt>
                                        </p:tgtEl>
                                        <p:attrNameLst>
                                          <p:attrName>style.visibility</p:attrName>
                                        </p:attrNameLst>
                                      </p:cBhvr>
                                      <p:to>
                                        <p:strVal val="visible"/>
                                      </p:to>
                                    </p:set>
                                    <p:animEffect transition="in" filter="wipe(up)">
                                      <p:cBhvr>
                                        <p:cTn id="87" dur="500"/>
                                        <p:tgtEl>
                                          <p:spTgt spid="4">
                                            <p:graphicEl>
                                              <a:dgm id="{37585A1B-2104-1E47-A57E-ECE4F5CCEB49}"/>
                                            </p:graphicEl>
                                          </p:spTgt>
                                        </p:tgtEl>
                                      </p:cBhvr>
                                    </p:animEffect>
                                  </p:childTnLst>
                                </p:cTn>
                              </p:par>
                              <p:par>
                                <p:cTn id="88" presetID="22" presetClass="entr" presetSubtype="1" fill="hold" grpId="0" nodeType="withEffect">
                                  <p:stCondLst>
                                    <p:cond delay="0"/>
                                  </p:stCondLst>
                                  <p:childTnLst>
                                    <p:set>
                                      <p:cBhvr>
                                        <p:cTn id="89" dur="1" fill="hold">
                                          <p:stCondLst>
                                            <p:cond delay="0"/>
                                          </p:stCondLst>
                                        </p:cTn>
                                        <p:tgtEl>
                                          <p:spTgt spid="4">
                                            <p:graphicEl>
                                              <a:dgm id="{56473E34-62EB-B246-82A0-6C4818AF00A0}"/>
                                            </p:graphicEl>
                                          </p:spTgt>
                                        </p:tgtEl>
                                        <p:attrNameLst>
                                          <p:attrName>style.visibility</p:attrName>
                                        </p:attrNameLst>
                                      </p:cBhvr>
                                      <p:to>
                                        <p:strVal val="visible"/>
                                      </p:to>
                                    </p:set>
                                    <p:animEffect transition="in" filter="wipe(up)">
                                      <p:cBhvr>
                                        <p:cTn id="90" dur="500"/>
                                        <p:tgtEl>
                                          <p:spTgt spid="4">
                                            <p:graphicEl>
                                              <a:dgm id="{56473E34-62EB-B246-82A0-6C4818AF00A0}"/>
                                            </p:graphicEl>
                                          </p:spTgt>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4">
                                            <p:graphicEl>
                                              <a:dgm id="{11B90F25-A3AE-0C4E-9E4B-98FBAE3EFC92}"/>
                                            </p:graphicEl>
                                          </p:spTgt>
                                        </p:tgtEl>
                                        <p:attrNameLst>
                                          <p:attrName>style.visibility</p:attrName>
                                        </p:attrNameLst>
                                      </p:cBhvr>
                                      <p:to>
                                        <p:strVal val="visible"/>
                                      </p:to>
                                    </p:set>
                                    <p:animEffect transition="in" filter="wipe(up)">
                                      <p:cBhvr>
                                        <p:cTn id="93" dur="500"/>
                                        <p:tgtEl>
                                          <p:spTgt spid="4">
                                            <p:graphicEl>
                                              <a:dgm id="{11B90F25-A3AE-0C4E-9E4B-98FBAE3EFC92}"/>
                                            </p:graphicEl>
                                          </p:spTgt>
                                        </p:tgtEl>
                                      </p:cBhvr>
                                    </p:animEffect>
                                  </p:childTnLst>
                                </p:cTn>
                              </p:par>
                              <p:par>
                                <p:cTn id="94" presetID="22" presetClass="entr" presetSubtype="1" fill="hold" grpId="0" nodeType="withEffect">
                                  <p:stCondLst>
                                    <p:cond delay="0"/>
                                  </p:stCondLst>
                                  <p:childTnLst>
                                    <p:set>
                                      <p:cBhvr>
                                        <p:cTn id="95" dur="1" fill="hold">
                                          <p:stCondLst>
                                            <p:cond delay="0"/>
                                          </p:stCondLst>
                                        </p:cTn>
                                        <p:tgtEl>
                                          <p:spTgt spid="6"/>
                                        </p:tgtEl>
                                        <p:attrNameLst>
                                          <p:attrName>style.visibility</p:attrName>
                                        </p:attrNameLst>
                                      </p:cBhvr>
                                      <p:to>
                                        <p:strVal val="visible"/>
                                      </p:to>
                                    </p:set>
                                    <p:animEffect transition="in" filter="wipe(up)">
                                      <p:cBhvr>
                                        <p:cTn id="96" dur="500"/>
                                        <p:tgtEl>
                                          <p:spTgt spid="6"/>
                                        </p:tgtEl>
                                      </p:cBhvr>
                                    </p:animEffect>
                                  </p:childTnLst>
                                </p:cTn>
                              </p:par>
                              <p:par>
                                <p:cTn id="97" presetID="22" presetClass="entr" presetSubtype="1" fill="hold" grpId="0" nodeType="withEffect">
                                  <p:stCondLst>
                                    <p:cond delay="0"/>
                                  </p:stCondLst>
                                  <p:childTnLst>
                                    <p:set>
                                      <p:cBhvr>
                                        <p:cTn id="98" dur="1" fill="hold">
                                          <p:stCondLst>
                                            <p:cond delay="0"/>
                                          </p:stCondLst>
                                        </p:cTn>
                                        <p:tgtEl>
                                          <p:spTgt spid="4">
                                            <p:graphicEl>
                                              <a:dgm id="{D23C605B-61EB-444F-88D3-FA1CB4C67A83}"/>
                                            </p:graphicEl>
                                          </p:spTgt>
                                        </p:tgtEl>
                                        <p:attrNameLst>
                                          <p:attrName>style.visibility</p:attrName>
                                        </p:attrNameLst>
                                      </p:cBhvr>
                                      <p:to>
                                        <p:strVal val="visible"/>
                                      </p:to>
                                    </p:set>
                                    <p:animEffect transition="in" filter="wipe(up)">
                                      <p:cBhvr>
                                        <p:cTn id="99" dur="500"/>
                                        <p:tgtEl>
                                          <p:spTgt spid="4">
                                            <p:graphicEl>
                                              <a:dgm id="{D23C605B-61EB-444F-88D3-FA1CB4C67A83}"/>
                                            </p:graphicEl>
                                          </p:spTgt>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1" fill="hold" grpId="0" nodeType="clickEffect">
                                  <p:stCondLst>
                                    <p:cond delay="0"/>
                                  </p:stCondLst>
                                  <p:childTnLst>
                                    <p:set>
                                      <p:cBhvr>
                                        <p:cTn id="103" dur="1" fill="hold">
                                          <p:stCondLst>
                                            <p:cond delay="0"/>
                                          </p:stCondLst>
                                        </p:cTn>
                                        <p:tgtEl>
                                          <p:spTgt spid="4">
                                            <p:graphicEl>
                                              <a:dgm id="{D1225C24-E272-AF4A-8A1D-2D5634AE744C}"/>
                                            </p:graphicEl>
                                          </p:spTgt>
                                        </p:tgtEl>
                                        <p:attrNameLst>
                                          <p:attrName>style.visibility</p:attrName>
                                        </p:attrNameLst>
                                      </p:cBhvr>
                                      <p:to>
                                        <p:strVal val="visible"/>
                                      </p:to>
                                    </p:set>
                                    <p:animEffect transition="in" filter="wipe(up)">
                                      <p:cBhvr>
                                        <p:cTn id="104" dur="500"/>
                                        <p:tgtEl>
                                          <p:spTgt spid="4">
                                            <p:graphicEl>
                                              <a:dgm id="{D1225C24-E272-AF4A-8A1D-2D5634AE744C}"/>
                                            </p:graphicEl>
                                          </p:spTgt>
                                        </p:tgtEl>
                                      </p:cBhvr>
                                    </p:animEffect>
                                  </p:childTnLst>
                                </p:cTn>
                              </p:par>
                              <p:par>
                                <p:cTn id="105" presetID="22" presetClass="entr" presetSubtype="1" fill="hold" grpId="0" nodeType="withEffect">
                                  <p:stCondLst>
                                    <p:cond delay="0"/>
                                  </p:stCondLst>
                                  <p:childTnLst>
                                    <p:set>
                                      <p:cBhvr>
                                        <p:cTn id="106" dur="1" fill="hold">
                                          <p:stCondLst>
                                            <p:cond delay="0"/>
                                          </p:stCondLst>
                                        </p:cTn>
                                        <p:tgtEl>
                                          <p:spTgt spid="4">
                                            <p:graphicEl>
                                              <a:dgm id="{21886E74-EE89-1241-AD60-B79EF6368D9E}"/>
                                            </p:graphicEl>
                                          </p:spTgt>
                                        </p:tgtEl>
                                        <p:attrNameLst>
                                          <p:attrName>style.visibility</p:attrName>
                                        </p:attrNameLst>
                                      </p:cBhvr>
                                      <p:to>
                                        <p:strVal val="visible"/>
                                      </p:to>
                                    </p:set>
                                    <p:animEffect transition="in" filter="wipe(up)">
                                      <p:cBhvr>
                                        <p:cTn id="107" dur="500"/>
                                        <p:tgtEl>
                                          <p:spTgt spid="4">
                                            <p:graphicEl>
                                              <a:dgm id="{21886E74-EE89-1241-AD60-B79EF6368D9E}"/>
                                            </p:graphicEl>
                                          </p:spTgt>
                                        </p:tgtEl>
                                      </p:cBhvr>
                                    </p:animEffect>
                                  </p:childTnLst>
                                </p:cTn>
                              </p:par>
                              <p:par>
                                <p:cTn id="108" presetID="22" presetClass="entr" presetSubtype="1" fill="hold" grpId="0" nodeType="withEffect">
                                  <p:stCondLst>
                                    <p:cond delay="0"/>
                                  </p:stCondLst>
                                  <p:childTnLst>
                                    <p:set>
                                      <p:cBhvr>
                                        <p:cTn id="109" dur="1" fill="hold">
                                          <p:stCondLst>
                                            <p:cond delay="0"/>
                                          </p:stCondLst>
                                        </p:cTn>
                                        <p:tgtEl>
                                          <p:spTgt spid="4">
                                            <p:graphicEl>
                                              <a:dgm id="{13539B19-8074-7049-909D-51DCDD4F787C}"/>
                                            </p:graphicEl>
                                          </p:spTgt>
                                        </p:tgtEl>
                                        <p:attrNameLst>
                                          <p:attrName>style.visibility</p:attrName>
                                        </p:attrNameLst>
                                      </p:cBhvr>
                                      <p:to>
                                        <p:strVal val="visible"/>
                                      </p:to>
                                    </p:set>
                                    <p:animEffect transition="in" filter="wipe(up)">
                                      <p:cBhvr>
                                        <p:cTn id="110" dur="500"/>
                                        <p:tgtEl>
                                          <p:spTgt spid="4">
                                            <p:graphicEl>
                                              <a:dgm id="{13539B19-8074-7049-909D-51DCDD4F787C}"/>
                                            </p:graphicEl>
                                          </p:spTgt>
                                        </p:tgtEl>
                                      </p:cBhvr>
                                    </p:animEffect>
                                  </p:childTnLst>
                                </p:cTn>
                              </p:par>
                              <p:par>
                                <p:cTn id="111" presetID="22" presetClass="entr" presetSubtype="1" fill="hold" grpId="0" nodeType="withEffect">
                                  <p:stCondLst>
                                    <p:cond delay="0"/>
                                  </p:stCondLst>
                                  <p:childTnLst>
                                    <p:set>
                                      <p:cBhvr>
                                        <p:cTn id="112" dur="1" fill="hold">
                                          <p:stCondLst>
                                            <p:cond delay="0"/>
                                          </p:stCondLst>
                                        </p:cTn>
                                        <p:tgtEl>
                                          <p:spTgt spid="4">
                                            <p:graphicEl>
                                              <a:dgm id="{50BBCF8B-70C9-1143-BC60-ED5089BC7895}"/>
                                            </p:graphicEl>
                                          </p:spTgt>
                                        </p:tgtEl>
                                        <p:attrNameLst>
                                          <p:attrName>style.visibility</p:attrName>
                                        </p:attrNameLst>
                                      </p:cBhvr>
                                      <p:to>
                                        <p:strVal val="visible"/>
                                      </p:to>
                                    </p:set>
                                    <p:animEffect transition="in" filter="wipe(up)">
                                      <p:cBhvr>
                                        <p:cTn id="113" dur="500"/>
                                        <p:tgtEl>
                                          <p:spTgt spid="4">
                                            <p:graphicEl>
                                              <a:dgm id="{50BBCF8B-70C9-1143-BC60-ED5089BC7895}"/>
                                            </p:graphicEl>
                                          </p:spTgt>
                                        </p:tgtEl>
                                      </p:cBhvr>
                                    </p:animEffect>
                                  </p:childTnLst>
                                </p:cTn>
                              </p:par>
                              <p:par>
                                <p:cTn id="114" presetID="22" presetClass="entr" presetSubtype="1" fill="hold" grpId="0" nodeType="withEffect">
                                  <p:stCondLst>
                                    <p:cond delay="0"/>
                                  </p:stCondLst>
                                  <p:childTnLst>
                                    <p:set>
                                      <p:cBhvr>
                                        <p:cTn id="115" dur="1" fill="hold">
                                          <p:stCondLst>
                                            <p:cond delay="0"/>
                                          </p:stCondLst>
                                        </p:cTn>
                                        <p:tgtEl>
                                          <p:spTgt spid="4">
                                            <p:graphicEl>
                                              <a:dgm id="{67905308-DFD3-814C-B0CE-7CACDFDC10EF}"/>
                                            </p:graphicEl>
                                          </p:spTgt>
                                        </p:tgtEl>
                                        <p:attrNameLst>
                                          <p:attrName>style.visibility</p:attrName>
                                        </p:attrNameLst>
                                      </p:cBhvr>
                                      <p:to>
                                        <p:strVal val="visible"/>
                                      </p:to>
                                    </p:set>
                                    <p:animEffect transition="in" filter="wipe(up)">
                                      <p:cBhvr>
                                        <p:cTn id="116" dur="500"/>
                                        <p:tgtEl>
                                          <p:spTgt spid="4">
                                            <p:graphicEl>
                                              <a:dgm id="{67905308-DFD3-814C-B0CE-7CACDFDC10EF}"/>
                                            </p:graphicEl>
                                          </p:spTgt>
                                        </p:tgtEl>
                                      </p:cBhvr>
                                    </p:animEffect>
                                  </p:childTnLst>
                                </p:cTn>
                              </p:par>
                              <p:par>
                                <p:cTn id="117" presetID="22" presetClass="entr" presetSubtype="1" fill="hold" grpId="0" nodeType="withEffect">
                                  <p:stCondLst>
                                    <p:cond delay="0"/>
                                  </p:stCondLst>
                                  <p:childTnLst>
                                    <p:set>
                                      <p:cBhvr>
                                        <p:cTn id="118" dur="1" fill="hold">
                                          <p:stCondLst>
                                            <p:cond delay="0"/>
                                          </p:stCondLst>
                                        </p:cTn>
                                        <p:tgtEl>
                                          <p:spTgt spid="4">
                                            <p:graphicEl>
                                              <a:dgm id="{222AD54D-8222-A546-A64A-2FBCFD870F85}"/>
                                            </p:graphicEl>
                                          </p:spTgt>
                                        </p:tgtEl>
                                        <p:attrNameLst>
                                          <p:attrName>style.visibility</p:attrName>
                                        </p:attrNameLst>
                                      </p:cBhvr>
                                      <p:to>
                                        <p:strVal val="visible"/>
                                      </p:to>
                                    </p:set>
                                    <p:animEffect transition="in" filter="wipe(up)">
                                      <p:cBhvr>
                                        <p:cTn id="119" dur="500"/>
                                        <p:tgtEl>
                                          <p:spTgt spid="4">
                                            <p:graphicEl>
                                              <a:dgm id="{222AD54D-8222-A546-A64A-2FBCFD870F85}"/>
                                            </p:graphicEl>
                                          </p:spTgt>
                                        </p:tgtEl>
                                      </p:cBhvr>
                                    </p:animEffect>
                                  </p:childTnLst>
                                </p:cTn>
                              </p:par>
                              <p:par>
                                <p:cTn id="120" presetID="22" presetClass="entr" presetSubtype="1" fill="hold" grpId="0" nodeType="withEffect">
                                  <p:stCondLst>
                                    <p:cond delay="0"/>
                                  </p:stCondLst>
                                  <p:childTnLst>
                                    <p:set>
                                      <p:cBhvr>
                                        <p:cTn id="121" dur="1" fill="hold">
                                          <p:stCondLst>
                                            <p:cond delay="0"/>
                                          </p:stCondLst>
                                        </p:cTn>
                                        <p:tgtEl>
                                          <p:spTgt spid="4">
                                            <p:graphicEl>
                                              <a:dgm id="{B52F9A13-EF1A-1445-B1F8-0DFA78441CF9}"/>
                                            </p:graphicEl>
                                          </p:spTgt>
                                        </p:tgtEl>
                                        <p:attrNameLst>
                                          <p:attrName>style.visibility</p:attrName>
                                        </p:attrNameLst>
                                      </p:cBhvr>
                                      <p:to>
                                        <p:strVal val="visible"/>
                                      </p:to>
                                    </p:set>
                                    <p:animEffect transition="in" filter="wipe(up)">
                                      <p:cBhvr>
                                        <p:cTn id="122" dur="500"/>
                                        <p:tgtEl>
                                          <p:spTgt spid="4">
                                            <p:graphicEl>
                                              <a:dgm id="{B52F9A13-EF1A-1445-B1F8-0DFA78441CF9}"/>
                                            </p:graphicEl>
                                          </p:spTgt>
                                        </p:tgtEl>
                                      </p:cBhvr>
                                    </p:animEffect>
                                  </p:childTnLst>
                                </p:cTn>
                              </p:par>
                              <p:par>
                                <p:cTn id="123" presetID="22" presetClass="entr" presetSubtype="1" fill="hold" grpId="0" nodeType="withEffect">
                                  <p:stCondLst>
                                    <p:cond delay="0"/>
                                  </p:stCondLst>
                                  <p:childTnLst>
                                    <p:set>
                                      <p:cBhvr>
                                        <p:cTn id="124" dur="1" fill="hold">
                                          <p:stCondLst>
                                            <p:cond delay="0"/>
                                          </p:stCondLst>
                                        </p:cTn>
                                        <p:tgtEl>
                                          <p:spTgt spid="4">
                                            <p:graphicEl>
                                              <a:dgm id="{57E81BAE-226E-3240-B49D-9C58CBF15310}"/>
                                            </p:graphicEl>
                                          </p:spTgt>
                                        </p:tgtEl>
                                        <p:attrNameLst>
                                          <p:attrName>style.visibility</p:attrName>
                                        </p:attrNameLst>
                                      </p:cBhvr>
                                      <p:to>
                                        <p:strVal val="visible"/>
                                      </p:to>
                                    </p:set>
                                    <p:animEffect transition="in" filter="wipe(up)">
                                      <p:cBhvr>
                                        <p:cTn id="125" dur="500"/>
                                        <p:tgtEl>
                                          <p:spTgt spid="4">
                                            <p:graphicEl>
                                              <a:dgm id="{57E81BAE-226E-3240-B49D-9C58CBF15310}"/>
                                            </p:graphicEl>
                                          </p:spTgt>
                                        </p:tgtEl>
                                      </p:cBhvr>
                                    </p:animEffect>
                                  </p:childTnLst>
                                </p:cTn>
                              </p:par>
                              <p:par>
                                <p:cTn id="126" presetID="22" presetClass="entr" presetSubtype="1" fill="hold" grpId="0" nodeType="withEffect">
                                  <p:stCondLst>
                                    <p:cond delay="0"/>
                                  </p:stCondLst>
                                  <p:childTnLst>
                                    <p:set>
                                      <p:cBhvr>
                                        <p:cTn id="127" dur="1" fill="hold">
                                          <p:stCondLst>
                                            <p:cond delay="0"/>
                                          </p:stCondLst>
                                        </p:cTn>
                                        <p:tgtEl>
                                          <p:spTgt spid="4">
                                            <p:graphicEl>
                                              <a:dgm id="{A56876F4-1E62-944D-B711-2FEC5C7E4DAB}"/>
                                            </p:graphicEl>
                                          </p:spTgt>
                                        </p:tgtEl>
                                        <p:attrNameLst>
                                          <p:attrName>style.visibility</p:attrName>
                                        </p:attrNameLst>
                                      </p:cBhvr>
                                      <p:to>
                                        <p:strVal val="visible"/>
                                      </p:to>
                                    </p:set>
                                    <p:animEffect transition="in" filter="wipe(up)">
                                      <p:cBhvr>
                                        <p:cTn id="128" dur="500"/>
                                        <p:tgtEl>
                                          <p:spTgt spid="4">
                                            <p:graphicEl>
                                              <a:dgm id="{A56876F4-1E62-944D-B711-2FEC5C7E4DAB}"/>
                                            </p:graphicEl>
                                          </p:spTgt>
                                        </p:tgtEl>
                                      </p:cBhvr>
                                    </p:animEffect>
                                  </p:childTnLst>
                                </p:cTn>
                              </p:par>
                              <p:par>
                                <p:cTn id="129" presetID="22" presetClass="entr" presetSubtype="1" fill="hold" grpId="0" nodeType="withEffect">
                                  <p:stCondLst>
                                    <p:cond delay="0"/>
                                  </p:stCondLst>
                                  <p:childTnLst>
                                    <p:set>
                                      <p:cBhvr>
                                        <p:cTn id="130" dur="1" fill="hold">
                                          <p:stCondLst>
                                            <p:cond delay="0"/>
                                          </p:stCondLst>
                                        </p:cTn>
                                        <p:tgtEl>
                                          <p:spTgt spid="4">
                                            <p:graphicEl>
                                              <a:dgm id="{5AC33077-9992-7F4E-96B1-F260A01C2D03}"/>
                                            </p:graphicEl>
                                          </p:spTgt>
                                        </p:tgtEl>
                                        <p:attrNameLst>
                                          <p:attrName>style.visibility</p:attrName>
                                        </p:attrNameLst>
                                      </p:cBhvr>
                                      <p:to>
                                        <p:strVal val="visible"/>
                                      </p:to>
                                    </p:set>
                                    <p:animEffect transition="in" filter="wipe(up)">
                                      <p:cBhvr>
                                        <p:cTn id="131" dur="500"/>
                                        <p:tgtEl>
                                          <p:spTgt spid="4">
                                            <p:graphicEl>
                                              <a:dgm id="{5AC33077-9992-7F4E-96B1-F260A01C2D03}"/>
                                            </p:graphicEl>
                                          </p:spTgt>
                                        </p:tgtEl>
                                      </p:cBhvr>
                                    </p:animEffect>
                                  </p:childTnLst>
                                </p:cTn>
                              </p:par>
                              <p:par>
                                <p:cTn id="132" presetID="22" presetClass="entr" presetSubtype="1" fill="hold" grpId="0" nodeType="withEffect">
                                  <p:stCondLst>
                                    <p:cond delay="0"/>
                                  </p:stCondLst>
                                  <p:childTnLst>
                                    <p:set>
                                      <p:cBhvr>
                                        <p:cTn id="133" dur="1" fill="hold">
                                          <p:stCondLst>
                                            <p:cond delay="0"/>
                                          </p:stCondLst>
                                        </p:cTn>
                                        <p:tgtEl>
                                          <p:spTgt spid="4">
                                            <p:graphicEl>
                                              <a:dgm id="{24609F99-0661-2D46-B436-AB2E4876A4A0}"/>
                                            </p:graphicEl>
                                          </p:spTgt>
                                        </p:tgtEl>
                                        <p:attrNameLst>
                                          <p:attrName>style.visibility</p:attrName>
                                        </p:attrNameLst>
                                      </p:cBhvr>
                                      <p:to>
                                        <p:strVal val="visible"/>
                                      </p:to>
                                    </p:set>
                                    <p:animEffect transition="in" filter="wipe(up)">
                                      <p:cBhvr>
                                        <p:cTn id="134" dur="500"/>
                                        <p:tgtEl>
                                          <p:spTgt spid="4">
                                            <p:graphicEl>
                                              <a:dgm id="{24609F99-0661-2D46-B436-AB2E4876A4A0}"/>
                                            </p:graphicEl>
                                          </p:spTgt>
                                        </p:tgtEl>
                                      </p:cBhvr>
                                    </p:animEffect>
                                  </p:childTnLst>
                                </p:cTn>
                              </p:par>
                              <p:par>
                                <p:cTn id="135" presetID="22" presetClass="entr" presetSubtype="1" fill="hold" grpId="0" nodeType="withEffect">
                                  <p:stCondLst>
                                    <p:cond delay="0"/>
                                  </p:stCondLst>
                                  <p:childTnLst>
                                    <p:set>
                                      <p:cBhvr>
                                        <p:cTn id="136" dur="1" fill="hold">
                                          <p:stCondLst>
                                            <p:cond delay="0"/>
                                          </p:stCondLst>
                                        </p:cTn>
                                        <p:tgtEl>
                                          <p:spTgt spid="4">
                                            <p:graphicEl>
                                              <a:dgm id="{14B1343F-5638-E04C-9687-2B6C133B32B1}"/>
                                            </p:graphicEl>
                                          </p:spTgt>
                                        </p:tgtEl>
                                        <p:attrNameLst>
                                          <p:attrName>style.visibility</p:attrName>
                                        </p:attrNameLst>
                                      </p:cBhvr>
                                      <p:to>
                                        <p:strVal val="visible"/>
                                      </p:to>
                                    </p:set>
                                    <p:animEffect transition="in" filter="wipe(up)">
                                      <p:cBhvr>
                                        <p:cTn id="137" dur="500"/>
                                        <p:tgtEl>
                                          <p:spTgt spid="4">
                                            <p:graphicEl>
                                              <a:dgm id="{14B1343F-5638-E04C-9687-2B6C133B32B1}"/>
                                            </p:graphicEl>
                                          </p:spTgt>
                                        </p:tgtEl>
                                      </p:cBhvr>
                                    </p:animEffect>
                                  </p:childTnLst>
                                </p:cTn>
                              </p:par>
                              <p:par>
                                <p:cTn id="138" presetID="22" presetClass="entr" presetSubtype="1" fill="hold" grpId="0" nodeType="withEffect">
                                  <p:stCondLst>
                                    <p:cond delay="0"/>
                                  </p:stCondLst>
                                  <p:childTnLst>
                                    <p:set>
                                      <p:cBhvr>
                                        <p:cTn id="139" dur="1" fill="hold">
                                          <p:stCondLst>
                                            <p:cond delay="0"/>
                                          </p:stCondLst>
                                        </p:cTn>
                                        <p:tgtEl>
                                          <p:spTgt spid="4">
                                            <p:graphicEl>
                                              <a:dgm id="{A5F4AF84-93CE-334B-A0B1-0DF3EBE584B4}"/>
                                            </p:graphicEl>
                                          </p:spTgt>
                                        </p:tgtEl>
                                        <p:attrNameLst>
                                          <p:attrName>style.visibility</p:attrName>
                                        </p:attrNameLst>
                                      </p:cBhvr>
                                      <p:to>
                                        <p:strVal val="visible"/>
                                      </p:to>
                                    </p:set>
                                    <p:animEffect transition="in" filter="wipe(up)">
                                      <p:cBhvr>
                                        <p:cTn id="140" dur="500"/>
                                        <p:tgtEl>
                                          <p:spTgt spid="4">
                                            <p:graphicEl>
                                              <a:dgm id="{A5F4AF84-93CE-334B-A0B1-0DF3EBE584B4}"/>
                                            </p:graphicEl>
                                          </p:spTgt>
                                        </p:tgtEl>
                                      </p:cBhvr>
                                    </p:animEffect>
                                  </p:childTnLst>
                                </p:cTn>
                              </p:par>
                              <p:par>
                                <p:cTn id="141" presetID="22" presetClass="entr" presetSubtype="1" fill="hold" grpId="0" nodeType="withEffect">
                                  <p:stCondLst>
                                    <p:cond delay="0"/>
                                  </p:stCondLst>
                                  <p:childTnLst>
                                    <p:set>
                                      <p:cBhvr>
                                        <p:cTn id="142" dur="1" fill="hold">
                                          <p:stCondLst>
                                            <p:cond delay="0"/>
                                          </p:stCondLst>
                                        </p:cTn>
                                        <p:tgtEl>
                                          <p:spTgt spid="4">
                                            <p:graphicEl>
                                              <a:dgm id="{D780142C-7AF5-454F-8A6E-F976C17A1C0A}"/>
                                            </p:graphicEl>
                                          </p:spTgt>
                                        </p:tgtEl>
                                        <p:attrNameLst>
                                          <p:attrName>style.visibility</p:attrName>
                                        </p:attrNameLst>
                                      </p:cBhvr>
                                      <p:to>
                                        <p:strVal val="visible"/>
                                      </p:to>
                                    </p:set>
                                    <p:animEffect transition="in" filter="wipe(up)">
                                      <p:cBhvr>
                                        <p:cTn id="143" dur="500"/>
                                        <p:tgtEl>
                                          <p:spTgt spid="4">
                                            <p:graphicEl>
                                              <a:dgm id="{D780142C-7AF5-454F-8A6E-F976C17A1C0A}"/>
                                            </p:graphicEl>
                                          </p:spTgt>
                                        </p:tgtEl>
                                      </p:cBhvr>
                                    </p:animEffect>
                                  </p:childTnLst>
                                </p:cTn>
                              </p:par>
                              <p:par>
                                <p:cTn id="144" presetID="22" presetClass="entr" presetSubtype="1" fill="hold" grpId="0" nodeType="withEffect">
                                  <p:stCondLst>
                                    <p:cond delay="0"/>
                                  </p:stCondLst>
                                  <p:childTnLst>
                                    <p:set>
                                      <p:cBhvr>
                                        <p:cTn id="145" dur="1" fill="hold">
                                          <p:stCondLst>
                                            <p:cond delay="0"/>
                                          </p:stCondLst>
                                        </p:cTn>
                                        <p:tgtEl>
                                          <p:spTgt spid="4">
                                            <p:graphicEl>
                                              <a:dgm id="{FC7F29FB-7B8A-F64C-B1EB-FD8877B289C5}"/>
                                            </p:graphicEl>
                                          </p:spTgt>
                                        </p:tgtEl>
                                        <p:attrNameLst>
                                          <p:attrName>style.visibility</p:attrName>
                                        </p:attrNameLst>
                                      </p:cBhvr>
                                      <p:to>
                                        <p:strVal val="visible"/>
                                      </p:to>
                                    </p:set>
                                    <p:animEffect transition="in" filter="wipe(up)">
                                      <p:cBhvr>
                                        <p:cTn id="146" dur="500"/>
                                        <p:tgtEl>
                                          <p:spTgt spid="4">
                                            <p:graphicEl>
                                              <a:dgm id="{FC7F29FB-7B8A-F64C-B1EB-FD8877B289C5}"/>
                                            </p:graphicEl>
                                          </p:spTgt>
                                        </p:tgtEl>
                                      </p:cBhvr>
                                    </p:animEffect>
                                  </p:childTnLst>
                                </p:cTn>
                              </p:par>
                              <p:par>
                                <p:cTn id="147" presetID="22" presetClass="entr" presetSubtype="1" fill="hold" grpId="0" nodeType="withEffect">
                                  <p:stCondLst>
                                    <p:cond delay="0"/>
                                  </p:stCondLst>
                                  <p:childTnLst>
                                    <p:set>
                                      <p:cBhvr>
                                        <p:cTn id="148" dur="1" fill="hold">
                                          <p:stCondLst>
                                            <p:cond delay="0"/>
                                          </p:stCondLst>
                                        </p:cTn>
                                        <p:tgtEl>
                                          <p:spTgt spid="4">
                                            <p:graphicEl>
                                              <a:dgm id="{339C5866-259D-354F-B5A8-E731336BEC19}"/>
                                            </p:graphicEl>
                                          </p:spTgt>
                                        </p:tgtEl>
                                        <p:attrNameLst>
                                          <p:attrName>style.visibility</p:attrName>
                                        </p:attrNameLst>
                                      </p:cBhvr>
                                      <p:to>
                                        <p:strVal val="visible"/>
                                      </p:to>
                                    </p:set>
                                    <p:animEffect transition="in" filter="wipe(up)">
                                      <p:cBhvr>
                                        <p:cTn id="149" dur="500"/>
                                        <p:tgtEl>
                                          <p:spTgt spid="4">
                                            <p:graphicEl>
                                              <a:dgm id="{339C5866-259D-354F-B5A8-E731336BEC19}"/>
                                            </p:graphicEl>
                                          </p:spTgt>
                                        </p:tgtEl>
                                      </p:cBhvr>
                                    </p:animEffect>
                                  </p:childTnLst>
                                </p:cTn>
                              </p:par>
                              <p:par>
                                <p:cTn id="150" presetID="22" presetClass="entr" presetSubtype="1" fill="hold" grpId="0" nodeType="withEffect">
                                  <p:stCondLst>
                                    <p:cond delay="0"/>
                                  </p:stCondLst>
                                  <p:childTnLst>
                                    <p:set>
                                      <p:cBhvr>
                                        <p:cTn id="151" dur="1" fill="hold">
                                          <p:stCondLst>
                                            <p:cond delay="0"/>
                                          </p:stCondLst>
                                        </p:cTn>
                                        <p:tgtEl>
                                          <p:spTgt spid="4">
                                            <p:graphicEl>
                                              <a:dgm id="{729A3F95-20D4-F747-96DD-019B103912E1}"/>
                                            </p:graphicEl>
                                          </p:spTgt>
                                        </p:tgtEl>
                                        <p:attrNameLst>
                                          <p:attrName>style.visibility</p:attrName>
                                        </p:attrNameLst>
                                      </p:cBhvr>
                                      <p:to>
                                        <p:strVal val="visible"/>
                                      </p:to>
                                    </p:set>
                                    <p:animEffect transition="in" filter="wipe(up)">
                                      <p:cBhvr>
                                        <p:cTn id="152" dur="500"/>
                                        <p:tgtEl>
                                          <p:spTgt spid="4">
                                            <p:graphicEl>
                                              <a:dgm id="{729A3F95-20D4-F747-96DD-019B103912E1}"/>
                                            </p:graphicEl>
                                          </p:spTgt>
                                        </p:tgtEl>
                                      </p:cBhvr>
                                    </p:animEffect>
                                  </p:childTnLst>
                                </p:cTn>
                              </p:par>
                              <p:par>
                                <p:cTn id="153" presetID="22" presetClass="entr" presetSubtype="1" fill="hold" grpId="0" nodeType="withEffect">
                                  <p:stCondLst>
                                    <p:cond delay="0"/>
                                  </p:stCondLst>
                                  <p:childTnLst>
                                    <p:set>
                                      <p:cBhvr>
                                        <p:cTn id="154" dur="1" fill="hold">
                                          <p:stCondLst>
                                            <p:cond delay="0"/>
                                          </p:stCondLst>
                                        </p:cTn>
                                        <p:tgtEl>
                                          <p:spTgt spid="4">
                                            <p:graphicEl>
                                              <a:dgm id="{17C2E211-BE68-B347-80DE-F35A47A72D97}"/>
                                            </p:graphicEl>
                                          </p:spTgt>
                                        </p:tgtEl>
                                        <p:attrNameLst>
                                          <p:attrName>style.visibility</p:attrName>
                                        </p:attrNameLst>
                                      </p:cBhvr>
                                      <p:to>
                                        <p:strVal val="visible"/>
                                      </p:to>
                                    </p:set>
                                    <p:animEffect transition="in" filter="wipe(up)">
                                      <p:cBhvr>
                                        <p:cTn id="155" dur="500"/>
                                        <p:tgtEl>
                                          <p:spTgt spid="4">
                                            <p:graphicEl>
                                              <a:dgm id="{17C2E211-BE68-B347-80DE-F35A47A72D97}"/>
                                            </p:graphicEl>
                                          </p:spTgt>
                                        </p:tgtEl>
                                      </p:cBhvr>
                                    </p:animEffect>
                                  </p:childTnLst>
                                </p:cTn>
                              </p:par>
                              <p:par>
                                <p:cTn id="156" presetID="22" presetClass="entr" presetSubtype="1" fill="hold" grpId="0" nodeType="withEffect">
                                  <p:stCondLst>
                                    <p:cond delay="0"/>
                                  </p:stCondLst>
                                  <p:childTnLst>
                                    <p:set>
                                      <p:cBhvr>
                                        <p:cTn id="157" dur="1" fill="hold">
                                          <p:stCondLst>
                                            <p:cond delay="0"/>
                                          </p:stCondLst>
                                        </p:cTn>
                                        <p:tgtEl>
                                          <p:spTgt spid="4">
                                            <p:graphicEl>
                                              <a:dgm id="{F869BFEB-73EB-2945-9296-40C07B97C69E}"/>
                                            </p:graphicEl>
                                          </p:spTgt>
                                        </p:tgtEl>
                                        <p:attrNameLst>
                                          <p:attrName>style.visibility</p:attrName>
                                        </p:attrNameLst>
                                      </p:cBhvr>
                                      <p:to>
                                        <p:strVal val="visible"/>
                                      </p:to>
                                    </p:set>
                                    <p:animEffect transition="in" filter="wipe(up)">
                                      <p:cBhvr>
                                        <p:cTn id="158" dur="500"/>
                                        <p:tgtEl>
                                          <p:spTgt spid="4">
                                            <p:graphicEl>
                                              <a:dgm id="{F869BFEB-73EB-2945-9296-40C07B97C69E}"/>
                                            </p:graphicEl>
                                          </p:spTgt>
                                        </p:tgtEl>
                                      </p:cBhvr>
                                    </p:animEffect>
                                  </p:childTnLst>
                                </p:cTn>
                              </p:par>
                              <p:par>
                                <p:cTn id="159" presetID="22" presetClass="entr" presetSubtype="1" fill="hold" grpId="0" nodeType="withEffect">
                                  <p:stCondLst>
                                    <p:cond delay="0"/>
                                  </p:stCondLst>
                                  <p:childTnLst>
                                    <p:set>
                                      <p:cBhvr>
                                        <p:cTn id="160" dur="1" fill="hold">
                                          <p:stCondLst>
                                            <p:cond delay="0"/>
                                          </p:stCondLst>
                                        </p:cTn>
                                        <p:tgtEl>
                                          <p:spTgt spid="4">
                                            <p:graphicEl>
                                              <a:dgm id="{ED818997-1BCC-5441-889A-D18FE4098140}"/>
                                            </p:graphicEl>
                                          </p:spTgt>
                                        </p:tgtEl>
                                        <p:attrNameLst>
                                          <p:attrName>style.visibility</p:attrName>
                                        </p:attrNameLst>
                                      </p:cBhvr>
                                      <p:to>
                                        <p:strVal val="visible"/>
                                      </p:to>
                                    </p:set>
                                    <p:animEffect transition="in" filter="wipe(up)">
                                      <p:cBhvr>
                                        <p:cTn id="161" dur="500"/>
                                        <p:tgtEl>
                                          <p:spTgt spid="4">
                                            <p:graphicEl>
                                              <a:dgm id="{ED818997-1BCC-5441-889A-D18FE4098140}"/>
                                            </p:graphicEl>
                                          </p:spTgt>
                                        </p:tgtEl>
                                      </p:cBhvr>
                                    </p:animEffect>
                                  </p:childTnLst>
                                </p:cTn>
                              </p:par>
                              <p:par>
                                <p:cTn id="162" presetID="22" presetClass="entr" presetSubtype="1" fill="hold" grpId="0" nodeType="withEffect">
                                  <p:stCondLst>
                                    <p:cond delay="0"/>
                                  </p:stCondLst>
                                  <p:childTnLst>
                                    <p:set>
                                      <p:cBhvr>
                                        <p:cTn id="163" dur="1" fill="hold">
                                          <p:stCondLst>
                                            <p:cond delay="0"/>
                                          </p:stCondLst>
                                        </p:cTn>
                                        <p:tgtEl>
                                          <p:spTgt spid="4">
                                            <p:graphicEl>
                                              <a:dgm id="{9941954C-87AA-364F-9DC8-C6E4AE0621A9}"/>
                                            </p:graphicEl>
                                          </p:spTgt>
                                        </p:tgtEl>
                                        <p:attrNameLst>
                                          <p:attrName>style.visibility</p:attrName>
                                        </p:attrNameLst>
                                      </p:cBhvr>
                                      <p:to>
                                        <p:strVal val="visible"/>
                                      </p:to>
                                    </p:set>
                                    <p:animEffect transition="in" filter="wipe(up)">
                                      <p:cBhvr>
                                        <p:cTn id="164" dur="500"/>
                                        <p:tgtEl>
                                          <p:spTgt spid="4">
                                            <p:graphicEl>
                                              <a:dgm id="{9941954C-87AA-364F-9DC8-C6E4AE0621A9}"/>
                                            </p:graphicEl>
                                          </p:spTgt>
                                        </p:tgtEl>
                                      </p:cBhvr>
                                    </p:animEffect>
                                  </p:childTnLst>
                                </p:cTn>
                              </p:par>
                              <p:par>
                                <p:cTn id="165" presetID="22" presetClass="entr" presetSubtype="1" fill="hold" grpId="0" nodeType="withEffect">
                                  <p:stCondLst>
                                    <p:cond delay="0"/>
                                  </p:stCondLst>
                                  <p:childTnLst>
                                    <p:set>
                                      <p:cBhvr>
                                        <p:cTn id="166" dur="1" fill="hold">
                                          <p:stCondLst>
                                            <p:cond delay="0"/>
                                          </p:stCondLst>
                                        </p:cTn>
                                        <p:tgtEl>
                                          <p:spTgt spid="7"/>
                                        </p:tgtEl>
                                        <p:attrNameLst>
                                          <p:attrName>style.visibility</p:attrName>
                                        </p:attrNameLst>
                                      </p:cBhvr>
                                      <p:to>
                                        <p:strVal val="visible"/>
                                      </p:to>
                                    </p:set>
                                    <p:animEffect transition="in" filter="wipe(up)">
                                      <p:cBhvr>
                                        <p:cTn id="16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AtOnce"/>
        </p:bldSub>
      </p:bldGraphic>
      <p:bldP spid="5" grpId="0" animBg="1"/>
      <p:bldP spid="6"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smtClean="0"/>
              <a:t>Master </a:t>
            </a:r>
            <a:r>
              <a:rPr lang="en-US" sz="4200" dirty="0"/>
              <a:t>i</a:t>
            </a:r>
            <a:r>
              <a:rPr lang="en-US" sz="4200" dirty="0" smtClean="0"/>
              <a:t>nstallation directory</a:t>
            </a:r>
            <a:endParaRPr lang="en-US" sz="4200"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063515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Master installation directory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Choose a suitable directory for installing the software</a:t>
            </a:r>
          </a:p>
          <a:p>
            <a:pPr lvl="1"/>
            <a:r>
              <a:rPr lang="en-US" dirty="0" smtClean="0"/>
              <a:t>Suggested place in home directory, e.g. </a:t>
            </a:r>
            <a:r>
              <a:rPr lang="en-US" dirty="0" smtClean="0">
                <a:latin typeface="Courier"/>
                <a:cs typeface="Courier"/>
              </a:rPr>
              <a:t>~/</a:t>
            </a:r>
            <a:r>
              <a:rPr lang="en-US" dirty="0" err="1" smtClean="0">
                <a:latin typeface="Courier"/>
                <a:cs typeface="Courier"/>
              </a:rPr>
              <a:t>src</a:t>
            </a:r>
            <a:r>
              <a:rPr lang="en-US" dirty="0" smtClean="0">
                <a:latin typeface="Courier"/>
                <a:cs typeface="Courier"/>
              </a:rPr>
              <a:t>/</a:t>
            </a:r>
            <a:r>
              <a:rPr lang="en-US" dirty="0" err="1" smtClean="0">
                <a:latin typeface="Courier"/>
                <a:cs typeface="Courier"/>
              </a:rPr>
              <a:t>gg</a:t>
            </a:r>
            <a:r>
              <a:rPr lang="en-US" dirty="0" smtClean="0">
                <a:cs typeface="Courier"/>
              </a:rPr>
              <a:t>, </a:t>
            </a:r>
            <a:r>
              <a:rPr lang="en-US" dirty="0" smtClean="0">
                <a:latin typeface="Courier"/>
                <a:cs typeface="Courier"/>
              </a:rPr>
              <a:t>~/Programs/</a:t>
            </a:r>
            <a:r>
              <a:rPr lang="en-US" dirty="0" err="1" smtClean="0">
                <a:latin typeface="Courier"/>
                <a:cs typeface="Courier"/>
              </a:rPr>
              <a:t>gg</a:t>
            </a:r>
            <a:r>
              <a:rPr lang="en-US" dirty="0" smtClean="0"/>
              <a:t>, etc. For example, I install GG version 10.5 in </a:t>
            </a:r>
            <a:r>
              <a:rPr lang="en-US" dirty="0" smtClean="0">
                <a:latin typeface="Courier"/>
                <a:cs typeface="Courier"/>
              </a:rPr>
              <a:t>/Users/Mike/Programs/</a:t>
            </a:r>
            <a:r>
              <a:rPr lang="en-US" dirty="0" err="1" smtClean="0">
                <a:latin typeface="Courier"/>
                <a:cs typeface="Courier"/>
              </a:rPr>
              <a:t>gg</a:t>
            </a:r>
            <a:r>
              <a:rPr lang="en-US" dirty="0" smtClean="0">
                <a:latin typeface="Courier"/>
                <a:cs typeface="Courier"/>
              </a:rPr>
              <a:t>/10.5</a:t>
            </a:r>
          </a:p>
          <a:p>
            <a:pPr lvl="1"/>
            <a:r>
              <a:rPr lang="en-US" dirty="0" smtClean="0"/>
              <a:t>Alternative may be your </a:t>
            </a:r>
            <a:r>
              <a:rPr lang="en-US" dirty="0" smtClean="0">
                <a:latin typeface="Courier"/>
                <a:cs typeface="Courier"/>
              </a:rPr>
              <a:t>/</a:t>
            </a:r>
            <a:r>
              <a:rPr lang="en-US" dirty="0" err="1" smtClean="0">
                <a:latin typeface="Courier"/>
                <a:cs typeface="Courier"/>
              </a:rPr>
              <a:t>usr</a:t>
            </a:r>
            <a:r>
              <a:rPr lang="en-US" dirty="0" smtClean="0">
                <a:latin typeface="Courier"/>
                <a:cs typeface="Courier"/>
              </a:rPr>
              <a:t>/local</a:t>
            </a:r>
            <a:r>
              <a:rPr lang="en-US" dirty="0" smtClean="0"/>
              <a:t> directory, e.g.</a:t>
            </a:r>
            <a:br>
              <a:rPr lang="en-US" dirty="0" smtClean="0"/>
            </a:br>
            <a:r>
              <a:rPr lang="en-US" dirty="0" smtClean="0">
                <a:latin typeface="Courier"/>
                <a:cs typeface="Courier"/>
              </a:rPr>
              <a:t>/</a:t>
            </a:r>
            <a:r>
              <a:rPr lang="en-US" dirty="0" err="1" smtClean="0">
                <a:latin typeface="Courier"/>
                <a:cs typeface="Courier"/>
              </a:rPr>
              <a:t>usr</a:t>
            </a:r>
            <a:r>
              <a:rPr lang="en-US" dirty="0" smtClean="0">
                <a:latin typeface="Courier"/>
                <a:cs typeface="Courier"/>
              </a:rPr>
              <a:t>/local/</a:t>
            </a:r>
            <a:r>
              <a:rPr lang="en-US" dirty="0" err="1" smtClean="0">
                <a:latin typeface="Courier"/>
                <a:cs typeface="Courier"/>
              </a:rPr>
              <a:t>gg</a:t>
            </a:r>
            <a:r>
              <a:rPr lang="en-US" dirty="0" smtClean="0">
                <a:latin typeface="Courier"/>
                <a:cs typeface="Courier"/>
              </a:rPr>
              <a:t>/10.5</a:t>
            </a:r>
            <a:endParaRPr lang="en-US" dirty="0"/>
          </a:p>
          <a:p>
            <a:r>
              <a:rPr lang="en-US" dirty="0" smtClean="0"/>
              <a:t>Change to this directory for downloading the source code</a:t>
            </a:r>
          </a:p>
          <a:p>
            <a:r>
              <a:rPr lang="en-US" dirty="0" smtClean="0"/>
              <a:t>This will ultimately be the directory that is linked to from your home directory (</a:t>
            </a:r>
            <a:r>
              <a:rPr lang="en-US" dirty="0" smtClean="0">
                <a:latin typeface="Courier"/>
                <a:cs typeface="Courier"/>
              </a:rPr>
              <a:t>~/</a:t>
            </a:r>
            <a:r>
              <a:rPr lang="en-US" dirty="0" err="1" smtClean="0">
                <a:latin typeface="Courier"/>
                <a:cs typeface="Courier"/>
              </a:rPr>
              <a:t>gg</a:t>
            </a:r>
            <a:r>
              <a:rPr lang="en-US" dirty="0" smtClean="0"/>
              <a:t>)</a:t>
            </a:r>
          </a:p>
        </p:txBody>
      </p:sp>
    </p:spTree>
    <p:extLst>
      <p:ext uri="{BB962C8B-B14F-4D97-AF65-F5344CB8AC3E}">
        <p14:creationId xmlns:p14="http://schemas.microsoft.com/office/powerpoint/2010/main" val="15154367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smtClean="0"/>
              <a:t>Downloading source via FTP</a:t>
            </a:r>
            <a:endParaRPr lang="en-US" sz="4200"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9181921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FTP server</a:t>
            </a:r>
            <a:endParaRPr lang="en-US" dirty="0"/>
          </a:p>
        </p:txBody>
      </p:sp>
      <p:sp>
        <p:nvSpPr>
          <p:cNvPr id="3" name="Content Placeholder 2"/>
          <p:cNvSpPr>
            <a:spLocks noGrp="1"/>
          </p:cNvSpPr>
          <p:nvPr>
            <p:ph idx="1"/>
          </p:nvPr>
        </p:nvSpPr>
        <p:spPr/>
        <p:txBody>
          <a:bodyPr/>
          <a:lstStyle/>
          <a:p>
            <a:r>
              <a:rPr lang="en-US" dirty="0" err="1" smtClean="0"/>
              <a:t>chandler.mit.edu</a:t>
            </a:r>
            <a:endParaRPr lang="en-US" dirty="0" smtClean="0"/>
          </a:p>
          <a:p>
            <a:pPr lvl="1"/>
            <a:r>
              <a:rPr lang="en-US" dirty="0"/>
              <a:t>username: guest</a:t>
            </a:r>
          </a:p>
          <a:p>
            <a:pPr lvl="1"/>
            <a:r>
              <a:rPr lang="en-US" dirty="0"/>
              <a:t>password</a:t>
            </a:r>
            <a:r>
              <a:rPr lang="en-US" dirty="0" smtClean="0"/>
              <a:t>: [changeable]</a:t>
            </a:r>
          </a:p>
          <a:p>
            <a:r>
              <a:rPr lang="en-US" dirty="0" smtClean="0"/>
              <a:t>Use FTP client, such as </a:t>
            </a:r>
            <a:r>
              <a:rPr lang="en-US" dirty="0" smtClean="0">
                <a:latin typeface="Courier"/>
                <a:cs typeface="Courier"/>
              </a:rPr>
              <a:t>ftp</a:t>
            </a:r>
            <a:r>
              <a:rPr lang="en-US" dirty="0" smtClean="0"/>
              <a:t> or </a:t>
            </a:r>
            <a:r>
              <a:rPr lang="en-US" dirty="0" err="1" smtClean="0">
                <a:latin typeface="Courier"/>
                <a:cs typeface="Courier"/>
              </a:rPr>
              <a:t>ncftp</a:t>
            </a:r>
            <a:endParaRPr lang="en-US" dirty="0" smtClean="0">
              <a:latin typeface="Courier"/>
              <a:cs typeface="Courier"/>
            </a:endParaRPr>
          </a:p>
          <a:p>
            <a:r>
              <a:rPr lang="en-US" dirty="0" smtClean="0"/>
              <a:t>Alternatively, use internet browser</a:t>
            </a:r>
          </a:p>
          <a:p>
            <a:pPr lvl="1"/>
            <a:r>
              <a:rPr lang="en-US" dirty="0" smtClean="0">
                <a:hlinkClick r:id="rId2" action="ppaction://hlinkfile"/>
              </a:rPr>
              <a:t>ftp://</a:t>
            </a:r>
            <a:r>
              <a:rPr lang="en-US" dirty="0" err="1" smtClean="0">
                <a:hlinkClick r:id="rId2" action="ppaction://hlinkfile"/>
              </a:rPr>
              <a:t>guest@chandler.mit.edu</a:t>
            </a:r>
            <a:endParaRPr lang="en-US" dirty="0"/>
          </a:p>
        </p:txBody>
      </p:sp>
    </p:spTree>
    <p:extLst>
      <p:ext uri="{BB962C8B-B14F-4D97-AF65-F5344CB8AC3E}">
        <p14:creationId xmlns:p14="http://schemas.microsoft.com/office/powerpoint/2010/main" val="416503037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 code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Change directory to </a:t>
            </a:r>
            <a:r>
              <a:rPr lang="en-US" dirty="0" smtClean="0">
                <a:latin typeface="Courier"/>
                <a:cs typeface="Courier"/>
              </a:rPr>
              <a:t>updates/source/</a:t>
            </a:r>
          </a:p>
          <a:p>
            <a:r>
              <a:rPr lang="en-US" dirty="0"/>
              <a:t>Need </a:t>
            </a:r>
            <a:r>
              <a:rPr lang="en-US" i="1" dirty="0"/>
              <a:t>at least</a:t>
            </a:r>
            <a:r>
              <a:rPr lang="en-US" dirty="0"/>
              <a:t>:</a:t>
            </a:r>
            <a:endParaRPr lang="en-US" i="1" dirty="0"/>
          </a:p>
          <a:p>
            <a:pPr lvl="1"/>
            <a:r>
              <a:rPr lang="en-US" dirty="0"/>
              <a:t>com</a:t>
            </a:r>
          </a:p>
          <a:p>
            <a:pPr lvl="1"/>
            <a:r>
              <a:rPr lang="en-US" dirty="0" err="1"/>
              <a:t>gamit</a:t>
            </a:r>
            <a:endParaRPr lang="en-US" dirty="0"/>
          </a:p>
          <a:p>
            <a:pPr lvl="1"/>
            <a:r>
              <a:rPr lang="en-US" dirty="0"/>
              <a:t>help</a:t>
            </a:r>
          </a:p>
          <a:p>
            <a:pPr lvl="1"/>
            <a:r>
              <a:rPr lang="en-US" dirty="0" err="1"/>
              <a:t>kf</a:t>
            </a:r>
            <a:endParaRPr lang="en-US" dirty="0"/>
          </a:p>
          <a:p>
            <a:pPr lvl="1"/>
            <a:r>
              <a:rPr lang="en-US" dirty="0"/>
              <a:t>libraries</a:t>
            </a:r>
          </a:p>
          <a:p>
            <a:pPr lvl="1"/>
            <a:r>
              <a:rPr lang="en-US" dirty="0"/>
              <a:t>tables</a:t>
            </a:r>
          </a:p>
          <a:p>
            <a:pPr lvl="1"/>
            <a:r>
              <a:rPr lang="en-US" dirty="0" err="1"/>
              <a:t>incremental_updates</a:t>
            </a:r>
            <a:r>
              <a:rPr lang="en-US" dirty="0"/>
              <a:t> (if any</a:t>
            </a:r>
            <a:r>
              <a:rPr lang="en-US" dirty="0" smtClean="0"/>
              <a:t>)</a:t>
            </a:r>
          </a:p>
          <a:p>
            <a:r>
              <a:rPr lang="en-US" dirty="0" smtClean="0"/>
              <a:t>Also download </a:t>
            </a:r>
            <a:r>
              <a:rPr lang="en-US" dirty="0" err="1" smtClean="0"/>
              <a:t>install_software</a:t>
            </a:r>
            <a:endParaRPr lang="en-US" dirty="0" smtClean="0"/>
          </a:p>
          <a:p>
            <a:r>
              <a:rPr lang="en-US" dirty="0" smtClean="0"/>
              <a:t>Depending on your processing strategy, may also need to download grids (e.g. ocean-tide loading, atmospheric loading grids, etc.) from </a:t>
            </a:r>
            <a:r>
              <a:rPr lang="en-US" dirty="0" smtClean="0">
                <a:hlinkClick r:id="rId2" action="ppaction://hlinkfile"/>
              </a:rPr>
              <a:t>ftp://everest.mit.edu/pub/GRIDS</a:t>
            </a:r>
            <a:endParaRPr lang="en-US" dirty="0" smtClean="0"/>
          </a:p>
        </p:txBody>
      </p:sp>
    </p:spTree>
    <p:extLst>
      <p:ext uri="{BB962C8B-B14F-4D97-AF65-F5344CB8AC3E}">
        <p14:creationId xmlns:p14="http://schemas.microsoft.com/office/powerpoint/2010/main" val="29147076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Updates!</a:t>
            </a:r>
            <a:endParaRPr lang="en-US" dirty="0"/>
          </a:p>
        </p:txBody>
      </p:sp>
      <p:sp>
        <p:nvSpPr>
          <p:cNvPr id="3" name="Content Placeholder 2"/>
          <p:cNvSpPr>
            <a:spLocks noGrp="1"/>
          </p:cNvSpPr>
          <p:nvPr>
            <p:ph idx="1"/>
          </p:nvPr>
        </p:nvSpPr>
        <p:spPr/>
        <p:txBody>
          <a:bodyPr/>
          <a:lstStyle/>
          <a:p>
            <a:r>
              <a:rPr lang="en-US" dirty="0" smtClean="0"/>
              <a:t>Incremental updates are made available approximately every month, so please check</a:t>
            </a:r>
          </a:p>
          <a:p>
            <a:pPr lvl="1"/>
            <a:r>
              <a:rPr lang="en-US" dirty="0"/>
              <a:t>SV-PRN translation tables</a:t>
            </a:r>
          </a:p>
          <a:p>
            <a:pPr lvl="1"/>
            <a:r>
              <a:rPr lang="en-US" dirty="0"/>
              <a:t>Leap </a:t>
            </a:r>
            <a:r>
              <a:rPr lang="en-US" dirty="0" smtClean="0"/>
              <a:t>seconds</a:t>
            </a:r>
          </a:p>
          <a:p>
            <a:r>
              <a:rPr lang="en-US" dirty="0" smtClean="0"/>
              <a:t>Example: 2015-06-30T23:59:60Z leap second</a:t>
            </a:r>
          </a:p>
        </p:txBody>
      </p:sp>
      <p:pic>
        <p:nvPicPr>
          <p:cNvPr id="4" name="Picture 3"/>
          <p:cNvPicPr>
            <a:picLocks noChangeAspect="1"/>
          </p:cNvPicPr>
          <p:nvPr/>
        </p:nvPicPr>
        <p:blipFill>
          <a:blip r:embed="rId2"/>
          <a:stretch>
            <a:fillRect/>
          </a:stretch>
        </p:blipFill>
        <p:spPr>
          <a:xfrm rot="60000">
            <a:off x="1412805" y="4676436"/>
            <a:ext cx="6404011" cy="1919233"/>
          </a:xfrm>
          <a:prstGeom prst="rect">
            <a:avLst/>
          </a:prstGeom>
        </p:spPr>
      </p:pic>
    </p:spTree>
    <p:extLst>
      <p:ext uri="{BB962C8B-B14F-4D97-AF65-F5344CB8AC3E}">
        <p14:creationId xmlns:p14="http://schemas.microsoft.com/office/powerpoint/2010/main" val="39039777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Top-</a:t>
            </a:r>
            <a:r>
              <a:rPr lang="en-US" dirty="0"/>
              <a:t>level “README” file at </a:t>
            </a:r>
            <a:r>
              <a:rPr lang="en-US" dirty="0" smtClean="0">
                <a:hlinkClick r:id="rId2" action="ppaction://hlinkfile"/>
              </a:rPr>
              <a:t>ftp://guest@chandler.mit.edu/updates/README</a:t>
            </a:r>
            <a:endParaRPr lang="en-US" dirty="0"/>
          </a:p>
          <a:p>
            <a:r>
              <a:rPr lang="en-US" dirty="0" smtClean="0"/>
              <a:t>Change directory to </a:t>
            </a:r>
            <a:r>
              <a:rPr lang="en-US" dirty="0" smtClean="0">
                <a:latin typeface="Courier"/>
                <a:cs typeface="Courier"/>
              </a:rPr>
              <a:t>updates/documentation/</a:t>
            </a:r>
          </a:p>
          <a:p>
            <a:pPr lvl="1"/>
            <a:r>
              <a:rPr lang="en-US" dirty="0" smtClean="0"/>
              <a:t>GAMIT-</a:t>
            </a:r>
            <a:r>
              <a:rPr lang="en-US" dirty="0"/>
              <a:t>GLOBK prerequisites </a:t>
            </a:r>
            <a:r>
              <a:rPr lang="en-US" dirty="0" smtClean="0"/>
              <a:t>in </a:t>
            </a:r>
            <a:r>
              <a:rPr lang="en-US" b="1" dirty="0" err="1"/>
              <a:t>GAMIT_prerequisites.pdf</a:t>
            </a:r>
            <a:r>
              <a:rPr lang="en-US" dirty="0" smtClean="0"/>
              <a:t> </a:t>
            </a:r>
            <a:r>
              <a:rPr lang="en-US" dirty="0" smtClean="0">
                <a:hlinkClick r:id="rId3" action="ppaction://hlinkfile"/>
              </a:rPr>
              <a:t>ftp</a:t>
            </a:r>
            <a:r>
              <a:rPr lang="en-US" dirty="0">
                <a:hlinkClick r:id="rId3" action="ppaction://hlinkfile"/>
              </a:rPr>
              <a:t>://guest@chandler.mit.edu/updates/documentation/</a:t>
            </a:r>
            <a:r>
              <a:rPr lang="en-US" dirty="0" smtClean="0">
                <a:hlinkClick r:id="rId3" action="ppaction://hlinkfile"/>
              </a:rPr>
              <a:t>GAMIT_prerequisites.pdf</a:t>
            </a:r>
            <a:endParaRPr lang="en-US" dirty="0" smtClean="0"/>
          </a:p>
          <a:p>
            <a:pPr lvl="1"/>
            <a:r>
              <a:rPr lang="en-US" dirty="0" smtClean="0"/>
              <a:t>Introductory GPS </a:t>
            </a:r>
            <a:r>
              <a:rPr lang="en-US" dirty="0"/>
              <a:t>material </a:t>
            </a:r>
            <a:r>
              <a:rPr lang="en-US" dirty="0" smtClean="0"/>
              <a:t>in </a:t>
            </a:r>
            <a:r>
              <a:rPr lang="en-US" b="1" dirty="0" err="1"/>
              <a:t>Intro_GG.pdf</a:t>
            </a:r>
            <a:r>
              <a:rPr lang="en-US" dirty="0" smtClean="0"/>
              <a:t> </a:t>
            </a:r>
            <a:r>
              <a:rPr lang="en-US" dirty="0" smtClean="0">
                <a:hlinkClick r:id="rId4" action="ppaction://hlinkfile"/>
              </a:rPr>
              <a:t>ftp</a:t>
            </a:r>
            <a:r>
              <a:rPr lang="en-US" dirty="0">
                <a:hlinkClick r:id="rId4" action="ppaction://hlinkfile"/>
              </a:rPr>
              <a:t>://guest@chandler.mit.edu/updates/documentation/</a:t>
            </a:r>
            <a:r>
              <a:rPr lang="en-US" dirty="0" smtClean="0">
                <a:hlinkClick r:id="rId4" action="ppaction://hlinkfile"/>
              </a:rPr>
              <a:t>Intro_GG.pdf</a:t>
            </a:r>
            <a:endParaRPr lang="en-US" dirty="0" smtClean="0"/>
          </a:p>
          <a:p>
            <a:pPr lvl="1"/>
            <a:r>
              <a:rPr lang="en-US" dirty="0" smtClean="0"/>
              <a:t>GAMIT reference </a:t>
            </a:r>
            <a:r>
              <a:rPr lang="en-US" dirty="0"/>
              <a:t>manual in </a:t>
            </a:r>
            <a:r>
              <a:rPr lang="en-US" b="1" dirty="0" err="1" smtClean="0"/>
              <a:t>GAMIT_Ref.pdf</a:t>
            </a:r>
            <a:r>
              <a:rPr lang="en-US" b="1" dirty="0" smtClean="0"/>
              <a:t> </a:t>
            </a:r>
            <a:r>
              <a:rPr lang="en-US" dirty="0" smtClean="0">
                <a:hlinkClick r:id="rId5" action="ppaction://hlinkfile"/>
              </a:rPr>
              <a:t>ftp</a:t>
            </a:r>
            <a:r>
              <a:rPr lang="en-US" dirty="0">
                <a:hlinkClick r:id="rId5" action="ppaction://hlinkfile"/>
              </a:rPr>
              <a:t>://guest@chandler.mit.edu/updates/documentation/</a:t>
            </a:r>
            <a:r>
              <a:rPr lang="en-US" dirty="0" smtClean="0">
                <a:hlinkClick r:id="rId5" action="ppaction://hlinkfile"/>
              </a:rPr>
              <a:t>GAMIT_Ref.pdf</a:t>
            </a:r>
            <a:endParaRPr lang="en-US" dirty="0" smtClean="0"/>
          </a:p>
          <a:p>
            <a:pPr lvl="1"/>
            <a:r>
              <a:rPr lang="en-US" dirty="0" smtClean="0"/>
              <a:t>GLOBK reference </a:t>
            </a:r>
            <a:r>
              <a:rPr lang="en-US" dirty="0"/>
              <a:t>manual </a:t>
            </a:r>
            <a:r>
              <a:rPr lang="en-US" dirty="0" smtClean="0"/>
              <a:t>in </a:t>
            </a:r>
            <a:r>
              <a:rPr lang="en-US" b="1" dirty="0" err="1" smtClean="0"/>
              <a:t>GLOBK_Ref.pdf</a:t>
            </a:r>
            <a:r>
              <a:rPr lang="en-US" b="1" dirty="0" smtClean="0"/>
              <a:t> </a:t>
            </a:r>
            <a:r>
              <a:rPr lang="en-US" dirty="0" smtClean="0">
                <a:hlinkClick r:id="rId6" action="ppaction://hlinkfile"/>
              </a:rPr>
              <a:t>ftp</a:t>
            </a:r>
            <a:r>
              <a:rPr lang="en-US" dirty="0">
                <a:hlinkClick r:id="rId6" action="ppaction://hlinkfile"/>
              </a:rPr>
              <a:t>://guest@chandler.mit.edu/updates/documentation/</a:t>
            </a:r>
            <a:r>
              <a:rPr lang="en-US" dirty="0" smtClean="0">
                <a:hlinkClick r:id="rId6" action="ppaction://hlinkfile"/>
              </a:rPr>
              <a:t>GLOBK_Ref.pdf</a:t>
            </a:r>
            <a:endParaRPr lang="en-US" dirty="0" smtClean="0"/>
          </a:p>
          <a:p>
            <a:pPr lvl="1"/>
            <a:endParaRPr lang="en-US" dirty="0"/>
          </a:p>
        </p:txBody>
      </p:sp>
    </p:spTree>
    <p:extLst>
      <p:ext uri="{BB962C8B-B14F-4D97-AF65-F5344CB8AC3E}">
        <p14:creationId xmlns:p14="http://schemas.microsoft.com/office/powerpoint/2010/main" val="398444140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94</TotalTime>
  <Words>1638</Words>
  <Application>Microsoft Macintosh PowerPoint</Application>
  <PresentationFormat>On-screen Show (4:3)</PresentationFormat>
  <Paragraphs>196</Paragraphs>
  <Slides>23</Slides>
  <Notes>4</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Installation of GAMIT-GLOBK</vt:lpstr>
      <vt:lpstr>Sources of prerequisite information</vt:lpstr>
      <vt:lpstr>Master installation directory</vt:lpstr>
      <vt:lpstr>Master installation directory</vt:lpstr>
      <vt:lpstr>Downloading source via FTP</vt:lpstr>
      <vt:lpstr>FTP server</vt:lpstr>
      <vt:lpstr>Source code</vt:lpstr>
      <vt:lpstr>Updates!</vt:lpstr>
      <vt:lpstr>Documentation</vt:lpstr>
      <vt:lpstr>Installing GAMIT-GLOBK etc.</vt:lpstr>
      <vt:lpstr>Required tools</vt:lpstr>
      <vt:lpstr>Notes on known problems</vt:lpstr>
      <vt:lpstr>Running install_software</vt:lpstr>
      <vt:lpstr>A note here on permissions</vt:lpstr>
      <vt:lpstr>Potentially necessary edits</vt:lpstr>
      <vt:lpstr>Setting environment variables</vt:lpstr>
      <vt:lpstr>Additional software</vt:lpstr>
      <vt:lpstr>GMT</vt:lpstr>
      <vt:lpstr>GMT</vt:lpstr>
      <vt:lpstr>Processing directories</vt:lpstr>
      <vt:lpstr>Processing directory</vt:lpstr>
      <vt:lpstr>Example continuous GPS structure</vt:lpstr>
      <vt:lpstr>Example survey GPS structure</vt:lpstr>
    </vt:vector>
  </TitlesOfParts>
  <Company>MIT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GPS for geodesy</dc:title>
  <dc:creator>M. Floyd</dc:creator>
  <cp:lastModifiedBy>M. Floyd</cp:lastModifiedBy>
  <cp:revision>22</cp:revision>
  <dcterms:created xsi:type="dcterms:W3CDTF">2014-11-13T20:18:27Z</dcterms:created>
  <dcterms:modified xsi:type="dcterms:W3CDTF">2015-01-20T20:10:13Z</dcterms:modified>
</cp:coreProperties>
</file>