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57"/>
  </p:notesMasterIdLst>
  <p:handoutMasterIdLst>
    <p:handoutMasterId r:id="rId58"/>
  </p:handoutMasterIdLst>
  <p:sldIdLst>
    <p:sldId id="257"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259" r:id="rId30"/>
    <p:sldId id="312" r:id="rId31"/>
    <p:sldId id="260" r:id="rId32"/>
    <p:sldId id="283" r:id="rId33"/>
    <p:sldId id="282" r:id="rId34"/>
    <p:sldId id="261" r:id="rId35"/>
    <p:sldId id="262" r:id="rId36"/>
    <p:sldId id="263" r:id="rId37"/>
    <p:sldId id="264" r:id="rId38"/>
    <p:sldId id="314" r:id="rId39"/>
    <p:sldId id="280" r:id="rId40"/>
    <p:sldId id="265" r:id="rId41"/>
    <p:sldId id="266" r:id="rId42"/>
    <p:sldId id="267" r:id="rId43"/>
    <p:sldId id="268" r:id="rId44"/>
    <p:sldId id="269" r:id="rId45"/>
    <p:sldId id="270" r:id="rId46"/>
    <p:sldId id="271" r:id="rId47"/>
    <p:sldId id="272" r:id="rId48"/>
    <p:sldId id="313" r:id="rId49"/>
    <p:sldId id="276" r:id="rId50"/>
    <p:sldId id="277" r:id="rId51"/>
    <p:sldId id="278" r:id="rId52"/>
    <p:sldId id="279" r:id="rId53"/>
    <p:sldId id="273" r:id="rId54"/>
    <p:sldId id="274" r:id="rId55"/>
    <p:sldId id="275"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823D7ABF-DA8F-9244-802D-A03C5A1A8B1B}">
          <p14:sldIdLst>
            <p14:sldId id="257"/>
            <p14:sldId id="284"/>
          </p14:sldIdLst>
        </p14:section>
        <p14:section name="Directories and navigation" id="{BE41AA46-358E-294C-8209-05A9DF47804B}">
          <p14:sldIdLst>
            <p14:sldId id="286"/>
            <p14:sldId id="287"/>
            <p14:sldId id="288"/>
            <p14:sldId id="289"/>
            <p14:sldId id="290"/>
            <p14:sldId id="291"/>
          </p14:sldIdLst>
        </p14:section>
        <p14:section name="Command line" id="{23B0356B-0B86-BE45-BAA2-02645569F9D5}">
          <p14:sldIdLst>
            <p14:sldId id="292"/>
            <p14:sldId id="293"/>
            <p14:sldId id="294"/>
            <p14:sldId id="295"/>
            <p14:sldId id="296"/>
          </p14:sldIdLst>
        </p14:section>
        <p14:section name="Useful commands" id="{C0730B1B-0F47-3949-AAA8-57E215C4315E}">
          <p14:sldIdLst>
            <p14:sldId id="297"/>
            <p14:sldId id="298"/>
            <p14:sldId id="299"/>
            <p14:sldId id="300"/>
            <p14:sldId id="301"/>
            <p14:sldId id="302"/>
            <p14:sldId id="303"/>
            <p14:sldId id="304"/>
            <p14:sldId id="305"/>
            <p14:sldId id="306"/>
            <p14:sldId id="307"/>
          </p14:sldIdLst>
        </p14:section>
        <p14:section name="Shell scripts" id="{5938C310-535C-B046-A8C8-FF7EA60F453D}">
          <p14:sldIdLst>
            <p14:sldId id="308"/>
            <p14:sldId id="309"/>
            <p14:sldId id="310"/>
          </p14:sldIdLst>
        </p14:section>
        <p14:section name="Installing GG" id="{AC819CDE-6A14-DA46-8FF7-3AD42935495A}">
          <p14:sldIdLst>
            <p14:sldId id="311"/>
            <p14:sldId id="259"/>
            <p14:sldId id="312"/>
            <p14:sldId id="260"/>
            <p14:sldId id="283"/>
            <p14:sldId id="282"/>
            <p14:sldId id="261"/>
            <p14:sldId id="262"/>
            <p14:sldId id="263"/>
            <p14:sldId id="264"/>
            <p14:sldId id="314"/>
            <p14:sldId id="280"/>
            <p14:sldId id="265"/>
          </p14:sldIdLst>
        </p14:section>
        <p14:section name="Compiling GG" id="{9F989EBF-51F0-F943-95B9-E310EBB2A97A}">
          <p14:sldIdLst>
            <p14:sldId id="266"/>
            <p14:sldId id="267"/>
            <p14:sldId id="268"/>
            <p14:sldId id="269"/>
            <p14:sldId id="270"/>
            <p14:sldId id="271"/>
            <p14:sldId id="272"/>
            <p14:sldId id="313"/>
          </p14:sldIdLst>
        </p14:section>
        <p14:section name="Processing directories" id="{D7E3FE18-C139-8241-8E68-6177A581EEF8}">
          <p14:sldIdLst>
            <p14:sldId id="276"/>
            <p14:sldId id="277"/>
            <p14:sldId id="278"/>
            <p14:sldId id="279"/>
          </p14:sldIdLst>
        </p14:section>
        <p14:section name="Other software" id="{732B4E4D-F8A4-5743-9CB6-68BCD736067F}">
          <p14:sldIdLst>
            <p14:sldId id="273"/>
            <p14:sldId id="274"/>
            <p14:sldId id="27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49"/>
    <p:restoredTop sz="94029"/>
  </p:normalViewPr>
  <p:slideViewPr>
    <p:cSldViewPr snapToGrid="0" snapToObjects="1">
      <p:cViewPr varScale="1">
        <p:scale>
          <a:sx n="101" d="100"/>
          <a:sy n="101" d="100"/>
        </p:scale>
        <p:origin x="720" y="20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Floyd" userId="672a31ed-b020-432c-ac3f-a859694af94b" providerId="ADAL" clId="{A4566DBD-0814-CE48-AAF5-5DB427AF800C}"/>
    <pc:docChg chg="undo custSel modSld">
      <pc:chgData name="Mike Floyd" userId="672a31ed-b020-432c-ac3f-a859694af94b" providerId="ADAL" clId="{A4566DBD-0814-CE48-AAF5-5DB427AF800C}" dt="2020-08-15T13:59:52.174" v="1598" actId="20577"/>
      <pc:docMkLst>
        <pc:docMk/>
      </pc:docMkLst>
      <pc:sldChg chg="addSp delSp modSp mod">
        <pc:chgData name="Mike Floyd" userId="672a31ed-b020-432c-ac3f-a859694af94b" providerId="ADAL" clId="{A4566DBD-0814-CE48-AAF5-5DB427AF800C}" dt="2020-08-15T13:59:52.174" v="1598" actId="20577"/>
        <pc:sldMkLst>
          <pc:docMk/>
          <pc:sldMk cId="1788401427" sldId="257"/>
        </pc:sldMkLst>
        <pc:spChg chg="mod">
          <ac:chgData name="Mike Floyd" userId="672a31ed-b020-432c-ac3f-a859694af94b" providerId="ADAL" clId="{A4566DBD-0814-CE48-AAF5-5DB427AF800C}" dt="2020-08-15T13:59:52.174" v="1598" actId="20577"/>
          <ac:spMkLst>
            <pc:docMk/>
            <pc:sldMk cId="1788401427" sldId="257"/>
            <ac:spMk id="11" creationId="{BCCAE74C-6EE0-D545-9AE7-34B488C97B60}"/>
          </ac:spMkLst>
        </pc:spChg>
        <pc:picChg chg="del">
          <ac:chgData name="Mike Floyd" userId="672a31ed-b020-432c-ac3f-a859694af94b" providerId="ADAL" clId="{A4566DBD-0814-CE48-AAF5-5DB427AF800C}" dt="2020-08-11T15:04:04.240" v="0" actId="478"/>
          <ac:picMkLst>
            <pc:docMk/>
            <pc:sldMk cId="1788401427" sldId="257"/>
            <ac:picMk id="3" creationId="{10E85AC7-317B-B04F-B90A-528EAD6487B6}"/>
          </ac:picMkLst>
        </pc:picChg>
        <pc:picChg chg="add mod">
          <ac:chgData name="Mike Floyd" userId="672a31ed-b020-432c-ac3f-a859694af94b" providerId="ADAL" clId="{A4566DBD-0814-CE48-AAF5-5DB427AF800C}" dt="2020-08-11T19:08:40.522" v="489" actId="1036"/>
          <ac:picMkLst>
            <pc:docMk/>
            <pc:sldMk cId="1788401427" sldId="257"/>
            <ac:picMk id="13" creationId="{4001D463-7CE5-464F-9DCC-930902916329}"/>
          </ac:picMkLst>
        </pc:picChg>
        <pc:picChg chg="del mod">
          <ac:chgData name="Mike Floyd" userId="672a31ed-b020-432c-ac3f-a859694af94b" providerId="ADAL" clId="{A4566DBD-0814-CE48-AAF5-5DB427AF800C}" dt="2020-08-11T19:04:05.026" v="141" actId="478"/>
          <ac:picMkLst>
            <pc:docMk/>
            <pc:sldMk cId="1788401427" sldId="257"/>
            <ac:picMk id="14" creationId="{938EFBF1-4FFD-FF42-B621-A88FDB04B7DA}"/>
          </ac:picMkLst>
        </pc:picChg>
        <pc:picChg chg="add mod">
          <ac:chgData name="Mike Floyd" userId="672a31ed-b020-432c-ac3f-a859694af94b" providerId="ADAL" clId="{A4566DBD-0814-CE48-AAF5-5DB427AF800C}" dt="2020-08-11T19:08:03.800" v="455" actId="1037"/>
          <ac:picMkLst>
            <pc:docMk/>
            <pc:sldMk cId="1788401427" sldId="257"/>
            <ac:picMk id="15" creationId="{EFB982BE-6EEA-EF43-8D9F-4F74F15979CB}"/>
          </ac:picMkLst>
        </pc:picChg>
        <pc:picChg chg="add mod">
          <ac:chgData name="Mike Floyd" userId="672a31ed-b020-432c-ac3f-a859694af94b" providerId="ADAL" clId="{A4566DBD-0814-CE48-AAF5-5DB427AF800C}" dt="2020-08-11T19:07:51.882" v="434" actId="1038"/>
          <ac:picMkLst>
            <pc:docMk/>
            <pc:sldMk cId="1788401427" sldId="257"/>
            <ac:picMk id="16" creationId="{C3F2A522-E48A-E941-896C-EEECA22FA300}"/>
          </ac:picMkLst>
        </pc:picChg>
        <pc:picChg chg="del">
          <ac:chgData name="Mike Floyd" userId="672a31ed-b020-432c-ac3f-a859694af94b" providerId="ADAL" clId="{A4566DBD-0814-CE48-AAF5-5DB427AF800C}" dt="2020-08-11T15:04:05.769" v="1" actId="478"/>
          <ac:picMkLst>
            <pc:docMk/>
            <pc:sldMk cId="1788401427" sldId="257"/>
            <ac:picMk id="1026" creationId="{5639CE33-ECBD-6E4C-88D5-D7740B1F9102}"/>
          </ac:picMkLst>
        </pc:picChg>
        <pc:picChg chg="del">
          <ac:chgData name="Mike Floyd" userId="672a31ed-b020-432c-ac3f-a859694af94b" providerId="ADAL" clId="{A4566DBD-0814-CE48-AAF5-5DB427AF800C}" dt="2020-08-11T15:04:06.895" v="2" actId="478"/>
          <ac:picMkLst>
            <pc:docMk/>
            <pc:sldMk cId="1788401427" sldId="257"/>
            <ac:picMk id="1028" creationId="{B5FA37F7-9A3E-194F-BBAE-420D10828CA6}"/>
          </ac:picMkLst>
        </pc:picChg>
        <pc:picChg chg="del">
          <ac:chgData name="Mike Floyd" userId="672a31ed-b020-432c-ac3f-a859694af94b" providerId="ADAL" clId="{A4566DBD-0814-CE48-AAF5-5DB427AF800C}" dt="2020-08-11T15:04:08.073" v="3" actId="478"/>
          <ac:picMkLst>
            <pc:docMk/>
            <pc:sldMk cId="1788401427" sldId="257"/>
            <ac:picMk id="1030" creationId="{EE196FBC-D42D-1B4A-80BC-0B24BB98FE67}"/>
          </ac:picMkLst>
        </pc:picChg>
      </pc:sldChg>
      <pc:sldChg chg="modSp mod">
        <pc:chgData name="Mike Floyd" userId="672a31ed-b020-432c-ac3f-a859694af94b" providerId="ADAL" clId="{A4566DBD-0814-CE48-AAF5-5DB427AF800C}" dt="2020-08-11T19:29:15.432" v="935"/>
        <pc:sldMkLst>
          <pc:docMk/>
          <pc:sldMk cId="547722561" sldId="259"/>
        </pc:sldMkLst>
        <pc:spChg chg="mod">
          <ac:chgData name="Mike Floyd" userId="672a31ed-b020-432c-ac3f-a859694af94b" providerId="ADAL" clId="{A4566DBD-0814-CE48-AAF5-5DB427AF800C}" dt="2020-08-11T19:29:15.432" v="935"/>
          <ac:spMkLst>
            <pc:docMk/>
            <pc:sldMk cId="547722561" sldId="259"/>
            <ac:spMk id="3" creationId="{00000000-0000-0000-0000-000000000000}"/>
          </ac:spMkLst>
        </pc:spChg>
      </pc:sldChg>
      <pc:sldChg chg="modSp mod">
        <pc:chgData name="Mike Floyd" userId="672a31ed-b020-432c-ac3f-a859694af94b" providerId="ADAL" clId="{A4566DBD-0814-CE48-AAF5-5DB427AF800C}" dt="2020-08-11T19:39:03.023" v="1277" actId="20577"/>
        <pc:sldMkLst>
          <pc:docMk/>
          <pc:sldMk cId="1515436757" sldId="261"/>
        </pc:sldMkLst>
        <pc:spChg chg="mod">
          <ac:chgData name="Mike Floyd" userId="672a31ed-b020-432c-ac3f-a859694af94b" providerId="ADAL" clId="{A4566DBD-0814-CE48-AAF5-5DB427AF800C}" dt="2020-08-11T19:39:03.023" v="1277" actId="20577"/>
          <ac:spMkLst>
            <pc:docMk/>
            <pc:sldMk cId="1515436757" sldId="261"/>
            <ac:spMk id="2" creationId="{00000000-0000-0000-0000-000000000000}"/>
          </ac:spMkLst>
        </pc:spChg>
        <pc:spChg chg="mod">
          <ac:chgData name="Mike Floyd" userId="672a31ed-b020-432c-ac3f-a859694af94b" providerId="ADAL" clId="{A4566DBD-0814-CE48-AAF5-5DB427AF800C}" dt="2020-08-11T19:29:33.351" v="950" actId="20577"/>
          <ac:spMkLst>
            <pc:docMk/>
            <pc:sldMk cId="1515436757" sldId="261"/>
            <ac:spMk id="3" creationId="{00000000-0000-0000-0000-000000000000}"/>
          </ac:spMkLst>
        </pc:spChg>
      </pc:sldChg>
      <pc:sldChg chg="modSp mod">
        <pc:chgData name="Mike Floyd" userId="672a31ed-b020-432c-ac3f-a859694af94b" providerId="ADAL" clId="{A4566DBD-0814-CE48-AAF5-5DB427AF800C}" dt="2020-08-11T19:32:40.121" v="1024" actId="27636"/>
        <pc:sldMkLst>
          <pc:docMk/>
          <pc:sldMk cId="3984441403" sldId="265"/>
        </pc:sldMkLst>
        <pc:spChg chg="mod">
          <ac:chgData name="Mike Floyd" userId="672a31ed-b020-432c-ac3f-a859694af94b" providerId="ADAL" clId="{A4566DBD-0814-CE48-AAF5-5DB427AF800C}" dt="2020-08-11T19:32:40.121" v="1024" actId="27636"/>
          <ac:spMkLst>
            <pc:docMk/>
            <pc:sldMk cId="3984441403" sldId="265"/>
            <ac:spMk id="3" creationId="{00000000-0000-0000-0000-000000000000}"/>
          </ac:spMkLst>
        </pc:spChg>
      </pc:sldChg>
      <pc:sldChg chg="modSp">
        <pc:chgData name="Mike Floyd" userId="672a31ed-b020-432c-ac3f-a859694af94b" providerId="ADAL" clId="{A4566DBD-0814-CE48-AAF5-5DB427AF800C}" dt="2020-08-11T19:34:49.899" v="1114" actId="20577"/>
        <pc:sldMkLst>
          <pc:docMk/>
          <pc:sldMk cId="1564644842" sldId="267"/>
        </pc:sldMkLst>
        <pc:spChg chg="mod">
          <ac:chgData name="Mike Floyd" userId="672a31ed-b020-432c-ac3f-a859694af94b" providerId="ADAL" clId="{A4566DBD-0814-CE48-AAF5-5DB427AF800C}" dt="2020-08-11T19:34:49.899" v="1114" actId="20577"/>
          <ac:spMkLst>
            <pc:docMk/>
            <pc:sldMk cId="1564644842" sldId="267"/>
            <ac:spMk id="3" creationId="{00000000-0000-0000-0000-000000000000}"/>
          </ac:spMkLst>
        </pc:spChg>
      </pc:sldChg>
      <pc:sldChg chg="modSp mod">
        <pc:chgData name="Mike Floyd" userId="672a31ed-b020-432c-ac3f-a859694af94b" providerId="ADAL" clId="{A4566DBD-0814-CE48-AAF5-5DB427AF800C}" dt="2020-08-11T19:37:30.632" v="1177" actId="20577"/>
        <pc:sldMkLst>
          <pc:docMk/>
          <pc:sldMk cId="751116228" sldId="268"/>
        </pc:sldMkLst>
        <pc:spChg chg="mod">
          <ac:chgData name="Mike Floyd" userId="672a31ed-b020-432c-ac3f-a859694af94b" providerId="ADAL" clId="{A4566DBD-0814-CE48-AAF5-5DB427AF800C}" dt="2020-08-11T19:37:30.632" v="1177" actId="20577"/>
          <ac:spMkLst>
            <pc:docMk/>
            <pc:sldMk cId="751116228" sldId="268"/>
            <ac:spMk id="3" creationId="{00000000-0000-0000-0000-000000000000}"/>
          </ac:spMkLst>
        </pc:spChg>
      </pc:sldChg>
      <pc:sldChg chg="modSp mod">
        <pc:chgData name="Mike Floyd" userId="672a31ed-b020-432c-ac3f-a859694af94b" providerId="ADAL" clId="{A4566DBD-0814-CE48-AAF5-5DB427AF800C}" dt="2020-08-11T19:39:34.716" v="1280" actId="5793"/>
        <pc:sldMkLst>
          <pc:docMk/>
          <pc:sldMk cId="392916537" sldId="269"/>
        </pc:sldMkLst>
        <pc:spChg chg="mod">
          <ac:chgData name="Mike Floyd" userId="672a31ed-b020-432c-ac3f-a859694af94b" providerId="ADAL" clId="{A4566DBD-0814-CE48-AAF5-5DB427AF800C}" dt="2020-08-11T19:37:40.608" v="1178" actId="2711"/>
          <ac:spMkLst>
            <pc:docMk/>
            <pc:sldMk cId="392916537" sldId="269"/>
            <ac:spMk id="2" creationId="{00000000-0000-0000-0000-000000000000}"/>
          </ac:spMkLst>
        </pc:spChg>
        <pc:spChg chg="mod">
          <ac:chgData name="Mike Floyd" userId="672a31ed-b020-432c-ac3f-a859694af94b" providerId="ADAL" clId="{A4566DBD-0814-CE48-AAF5-5DB427AF800C}" dt="2020-08-11T19:39:34.716" v="1280" actId="5793"/>
          <ac:spMkLst>
            <pc:docMk/>
            <pc:sldMk cId="392916537" sldId="269"/>
            <ac:spMk id="3" creationId="{00000000-0000-0000-0000-000000000000}"/>
          </ac:spMkLst>
        </pc:spChg>
      </pc:sldChg>
      <pc:sldChg chg="modSp">
        <pc:chgData name="Mike Floyd" userId="672a31ed-b020-432c-ac3f-a859694af94b" providerId="ADAL" clId="{A4566DBD-0814-CE48-AAF5-5DB427AF800C}" dt="2020-08-11T19:41:28.532" v="1281" actId="2711"/>
        <pc:sldMkLst>
          <pc:docMk/>
          <pc:sldMk cId="3025324308" sldId="270"/>
        </pc:sldMkLst>
        <pc:spChg chg="mod">
          <ac:chgData name="Mike Floyd" userId="672a31ed-b020-432c-ac3f-a859694af94b" providerId="ADAL" clId="{A4566DBD-0814-CE48-AAF5-5DB427AF800C}" dt="2020-08-11T19:41:28.532" v="1281" actId="2711"/>
          <ac:spMkLst>
            <pc:docMk/>
            <pc:sldMk cId="3025324308" sldId="270"/>
            <ac:spMk id="3" creationId="{00000000-0000-0000-0000-000000000000}"/>
          </ac:spMkLst>
        </pc:spChg>
      </pc:sldChg>
      <pc:sldChg chg="modSp mod modNotesTx">
        <pc:chgData name="Mike Floyd" userId="672a31ed-b020-432c-ac3f-a859694af94b" providerId="ADAL" clId="{A4566DBD-0814-CE48-AAF5-5DB427AF800C}" dt="2020-08-11T19:42:09.367" v="1294" actId="20577"/>
        <pc:sldMkLst>
          <pc:docMk/>
          <pc:sldMk cId="3088728931" sldId="272"/>
        </pc:sldMkLst>
        <pc:spChg chg="mod">
          <ac:chgData name="Mike Floyd" userId="672a31ed-b020-432c-ac3f-a859694af94b" providerId="ADAL" clId="{A4566DBD-0814-CE48-AAF5-5DB427AF800C}" dt="2020-08-11T19:42:09.367" v="1294" actId="20577"/>
          <ac:spMkLst>
            <pc:docMk/>
            <pc:sldMk cId="3088728931" sldId="272"/>
            <ac:spMk id="3" creationId="{00000000-0000-0000-0000-000000000000}"/>
          </ac:spMkLst>
        </pc:spChg>
      </pc:sldChg>
      <pc:sldChg chg="modSp">
        <pc:chgData name="Mike Floyd" userId="672a31ed-b020-432c-ac3f-a859694af94b" providerId="ADAL" clId="{A4566DBD-0814-CE48-AAF5-5DB427AF800C}" dt="2020-08-11T19:47:00.576" v="1572" actId="20577"/>
        <pc:sldMkLst>
          <pc:docMk/>
          <pc:sldMk cId="293374855" sldId="273"/>
        </pc:sldMkLst>
        <pc:spChg chg="mod">
          <ac:chgData name="Mike Floyd" userId="672a31ed-b020-432c-ac3f-a859694af94b" providerId="ADAL" clId="{A4566DBD-0814-CE48-AAF5-5DB427AF800C}" dt="2020-08-11T19:47:00.576" v="1572" actId="20577"/>
          <ac:spMkLst>
            <pc:docMk/>
            <pc:sldMk cId="293374855" sldId="273"/>
            <ac:spMk id="3" creationId="{00000000-0000-0000-0000-000000000000}"/>
          </ac:spMkLst>
        </pc:spChg>
      </pc:sldChg>
      <pc:sldChg chg="modSp mod">
        <pc:chgData name="Mike Floyd" userId="672a31ed-b020-432c-ac3f-a859694af94b" providerId="ADAL" clId="{A4566DBD-0814-CE48-AAF5-5DB427AF800C}" dt="2020-08-11T19:49:06.529" v="1588" actId="2711"/>
        <pc:sldMkLst>
          <pc:docMk/>
          <pc:sldMk cId="519937968" sldId="274"/>
        </pc:sldMkLst>
        <pc:spChg chg="mod">
          <ac:chgData name="Mike Floyd" userId="672a31ed-b020-432c-ac3f-a859694af94b" providerId="ADAL" clId="{A4566DBD-0814-CE48-AAF5-5DB427AF800C}" dt="2020-08-11T19:49:06.529" v="1588" actId="2711"/>
          <ac:spMkLst>
            <pc:docMk/>
            <pc:sldMk cId="519937968" sldId="274"/>
            <ac:spMk id="3" creationId="{00000000-0000-0000-0000-000000000000}"/>
          </ac:spMkLst>
        </pc:spChg>
      </pc:sldChg>
      <pc:sldChg chg="modSp">
        <pc:chgData name="Mike Floyd" userId="672a31ed-b020-432c-ac3f-a859694af94b" providerId="ADAL" clId="{A4566DBD-0814-CE48-AAF5-5DB427AF800C}" dt="2020-08-11T19:38:52.468" v="1269" actId="20577"/>
        <pc:sldMkLst>
          <pc:docMk/>
          <pc:sldMk cId="3620246441" sldId="277"/>
        </pc:sldMkLst>
        <pc:spChg chg="mod">
          <ac:chgData name="Mike Floyd" userId="672a31ed-b020-432c-ac3f-a859694af94b" providerId="ADAL" clId="{A4566DBD-0814-CE48-AAF5-5DB427AF800C}" dt="2020-08-11T19:38:52.468" v="1269" actId="20577"/>
          <ac:spMkLst>
            <pc:docMk/>
            <pc:sldMk cId="3620246441" sldId="277"/>
            <ac:spMk id="3" creationId="{00000000-0000-0000-0000-000000000000}"/>
          </ac:spMkLst>
        </pc:spChg>
      </pc:sldChg>
      <pc:sldChg chg="modSp mod">
        <pc:chgData name="Mike Floyd" userId="672a31ed-b020-432c-ac3f-a859694af94b" providerId="ADAL" clId="{A4566DBD-0814-CE48-AAF5-5DB427AF800C}" dt="2020-08-11T19:45:01.967" v="1543" actId="1038"/>
        <pc:sldMkLst>
          <pc:docMk/>
          <pc:sldMk cId="4260684857" sldId="278"/>
        </pc:sldMkLst>
        <pc:spChg chg="mod">
          <ac:chgData name="Mike Floyd" userId="672a31ed-b020-432c-ac3f-a859694af94b" providerId="ADAL" clId="{A4566DBD-0814-CE48-AAF5-5DB427AF800C}" dt="2020-08-11T19:44:51.020" v="1499" actId="1038"/>
          <ac:spMkLst>
            <pc:docMk/>
            <pc:sldMk cId="4260684857" sldId="278"/>
            <ac:spMk id="3" creationId="{00000000-0000-0000-0000-000000000000}"/>
          </ac:spMkLst>
        </pc:spChg>
        <pc:spChg chg="mod">
          <ac:chgData name="Mike Floyd" userId="672a31ed-b020-432c-ac3f-a859694af94b" providerId="ADAL" clId="{A4566DBD-0814-CE48-AAF5-5DB427AF800C}" dt="2020-08-11T19:44:13.370" v="1431" actId="1036"/>
          <ac:spMkLst>
            <pc:docMk/>
            <pc:sldMk cId="4260684857" sldId="278"/>
            <ac:spMk id="5" creationId="{00000000-0000-0000-0000-000000000000}"/>
          </ac:spMkLst>
        </pc:spChg>
        <pc:spChg chg="mod">
          <ac:chgData name="Mike Floyd" userId="672a31ed-b020-432c-ac3f-a859694af94b" providerId="ADAL" clId="{A4566DBD-0814-CE48-AAF5-5DB427AF800C}" dt="2020-08-11T19:45:01.967" v="1543" actId="1038"/>
          <ac:spMkLst>
            <pc:docMk/>
            <pc:sldMk cId="4260684857" sldId="278"/>
            <ac:spMk id="6" creationId="{00000000-0000-0000-0000-000000000000}"/>
          </ac:spMkLst>
        </pc:spChg>
      </pc:sldChg>
      <pc:sldChg chg="modSp mod">
        <pc:chgData name="Mike Floyd" userId="672a31ed-b020-432c-ac3f-a859694af94b" providerId="ADAL" clId="{A4566DBD-0814-CE48-AAF5-5DB427AF800C}" dt="2020-08-11T19:46:26.311" v="1559" actId="1038"/>
        <pc:sldMkLst>
          <pc:docMk/>
          <pc:sldMk cId="2334967312" sldId="279"/>
        </pc:sldMkLst>
        <pc:spChg chg="mod">
          <ac:chgData name="Mike Floyd" userId="672a31ed-b020-432c-ac3f-a859694af94b" providerId="ADAL" clId="{A4566DBD-0814-CE48-AAF5-5DB427AF800C}" dt="2020-08-11T19:46:26.311" v="1559" actId="1038"/>
          <ac:spMkLst>
            <pc:docMk/>
            <pc:sldMk cId="2334967312" sldId="279"/>
            <ac:spMk id="5" creationId="{00000000-0000-0000-0000-000000000000}"/>
          </ac:spMkLst>
        </pc:spChg>
        <pc:spChg chg="mod">
          <ac:chgData name="Mike Floyd" userId="672a31ed-b020-432c-ac3f-a859694af94b" providerId="ADAL" clId="{A4566DBD-0814-CE48-AAF5-5DB427AF800C}" dt="2020-08-11T19:46:20.369" v="1550" actId="1076"/>
          <ac:spMkLst>
            <pc:docMk/>
            <pc:sldMk cId="2334967312" sldId="279"/>
            <ac:spMk id="6" creationId="{00000000-0000-0000-0000-000000000000}"/>
          </ac:spMkLst>
        </pc:spChg>
        <pc:spChg chg="mod">
          <ac:chgData name="Mike Floyd" userId="672a31ed-b020-432c-ac3f-a859694af94b" providerId="ADAL" clId="{A4566DBD-0814-CE48-AAF5-5DB427AF800C}" dt="2020-08-11T19:45:38.399" v="1545" actId="1076"/>
          <ac:spMkLst>
            <pc:docMk/>
            <pc:sldMk cId="2334967312" sldId="279"/>
            <ac:spMk id="7" creationId="{00000000-0000-0000-0000-000000000000}"/>
          </ac:spMkLst>
        </pc:spChg>
      </pc:sldChg>
      <pc:sldChg chg="modSp mod">
        <pc:chgData name="Mike Floyd" userId="672a31ed-b020-432c-ac3f-a859694af94b" providerId="ADAL" clId="{A4566DBD-0814-CE48-AAF5-5DB427AF800C}" dt="2020-08-11T19:31:09.595" v="980" actId="1035"/>
        <pc:sldMkLst>
          <pc:docMk/>
          <pc:sldMk cId="3903977751" sldId="280"/>
        </pc:sldMkLst>
        <pc:picChg chg="mod">
          <ac:chgData name="Mike Floyd" userId="672a31ed-b020-432c-ac3f-a859694af94b" providerId="ADAL" clId="{A4566DBD-0814-CE48-AAF5-5DB427AF800C}" dt="2020-08-11T19:31:09.595" v="980" actId="1035"/>
          <ac:picMkLst>
            <pc:docMk/>
            <pc:sldMk cId="3903977751" sldId="280"/>
            <ac:picMk id="4" creationId="{00000000-0000-0000-0000-000000000000}"/>
          </ac:picMkLst>
        </pc:picChg>
      </pc:sldChg>
      <pc:sldChg chg="modSp mod">
        <pc:chgData name="Mike Floyd" userId="672a31ed-b020-432c-ac3f-a859694af94b" providerId="ADAL" clId="{A4566DBD-0814-CE48-AAF5-5DB427AF800C}" dt="2020-08-11T19:38:59.939" v="1273" actId="20577"/>
        <pc:sldMkLst>
          <pc:docMk/>
          <pc:sldMk cId="4238756183" sldId="282"/>
        </pc:sldMkLst>
        <pc:spChg chg="mod">
          <ac:chgData name="Mike Floyd" userId="672a31ed-b020-432c-ac3f-a859694af94b" providerId="ADAL" clId="{A4566DBD-0814-CE48-AAF5-5DB427AF800C}" dt="2020-08-11T19:38:59.939" v="1273" actId="20577"/>
          <ac:spMkLst>
            <pc:docMk/>
            <pc:sldMk cId="4238756183" sldId="282"/>
            <ac:spMk id="4" creationId="{00000000-0000-0000-0000-000000000000}"/>
          </ac:spMkLst>
        </pc:spChg>
      </pc:sldChg>
      <pc:sldChg chg="modSp">
        <pc:chgData name="Mike Floyd" userId="672a31ed-b020-432c-ac3f-a859694af94b" providerId="ADAL" clId="{A4566DBD-0814-CE48-AAF5-5DB427AF800C}" dt="2020-08-11T19:42:22.616" v="1310" actId="20577"/>
        <pc:sldMkLst>
          <pc:docMk/>
          <pc:sldMk cId="2008032939" sldId="283"/>
        </pc:sldMkLst>
        <pc:spChg chg="mod">
          <ac:chgData name="Mike Floyd" userId="672a31ed-b020-432c-ac3f-a859694af94b" providerId="ADAL" clId="{A4566DBD-0814-CE48-AAF5-5DB427AF800C}" dt="2020-08-11T19:42:22.616" v="1310" actId="20577"/>
          <ac:spMkLst>
            <pc:docMk/>
            <pc:sldMk cId="2008032939" sldId="283"/>
            <ac:spMk id="3" creationId="{00000000-0000-0000-0000-000000000000}"/>
          </ac:spMkLst>
        </pc:spChg>
      </pc:sldChg>
      <pc:sldChg chg="modSp">
        <pc:chgData name="Mike Floyd" userId="672a31ed-b020-432c-ac3f-a859694af94b" providerId="ADAL" clId="{A4566DBD-0814-CE48-AAF5-5DB427AF800C}" dt="2020-08-11T15:09:32.339" v="39" actId="2711"/>
        <pc:sldMkLst>
          <pc:docMk/>
          <pc:sldMk cId="3612481712" sldId="289"/>
        </pc:sldMkLst>
        <pc:spChg chg="mod">
          <ac:chgData name="Mike Floyd" userId="672a31ed-b020-432c-ac3f-a859694af94b" providerId="ADAL" clId="{A4566DBD-0814-CE48-AAF5-5DB427AF800C}" dt="2020-08-11T15:09:32.339" v="39" actId="2711"/>
          <ac:spMkLst>
            <pc:docMk/>
            <pc:sldMk cId="3612481712" sldId="289"/>
            <ac:spMk id="3" creationId="{00000000-0000-0000-0000-000000000000}"/>
          </ac:spMkLst>
        </pc:spChg>
      </pc:sldChg>
      <pc:sldChg chg="modSp">
        <pc:chgData name="Mike Floyd" userId="672a31ed-b020-432c-ac3f-a859694af94b" providerId="ADAL" clId="{A4566DBD-0814-CE48-AAF5-5DB427AF800C}" dt="2020-08-11T15:09:55.593" v="43" actId="2711"/>
        <pc:sldMkLst>
          <pc:docMk/>
          <pc:sldMk cId="2388690342" sldId="290"/>
        </pc:sldMkLst>
        <pc:spChg chg="mod">
          <ac:chgData name="Mike Floyd" userId="672a31ed-b020-432c-ac3f-a859694af94b" providerId="ADAL" clId="{A4566DBD-0814-CE48-AAF5-5DB427AF800C}" dt="2020-08-11T15:09:55.593" v="43" actId="2711"/>
          <ac:spMkLst>
            <pc:docMk/>
            <pc:sldMk cId="2388690342" sldId="290"/>
            <ac:spMk id="3" creationId="{00000000-0000-0000-0000-000000000000}"/>
          </ac:spMkLst>
        </pc:spChg>
      </pc:sldChg>
      <pc:sldChg chg="modSp mod">
        <pc:chgData name="Mike Floyd" userId="672a31ed-b020-432c-ac3f-a859694af94b" providerId="ADAL" clId="{A4566DBD-0814-CE48-AAF5-5DB427AF800C}" dt="2020-08-11T19:16:21.890" v="516" actId="1076"/>
        <pc:sldMkLst>
          <pc:docMk/>
          <pc:sldMk cId="176869541" sldId="291"/>
        </pc:sldMkLst>
        <pc:spChg chg="mod">
          <ac:chgData name="Mike Floyd" userId="672a31ed-b020-432c-ac3f-a859694af94b" providerId="ADAL" clId="{A4566DBD-0814-CE48-AAF5-5DB427AF800C}" dt="2020-08-11T15:10:15.391" v="47" actId="2711"/>
          <ac:spMkLst>
            <pc:docMk/>
            <pc:sldMk cId="176869541" sldId="291"/>
            <ac:spMk id="3" creationId="{00000000-0000-0000-0000-000000000000}"/>
          </ac:spMkLst>
        </pc:spChg>
        <pc:cxnChg chg="mod">
          <ac:chgData name="Mike Floyd" userId="672a31ed-b020-432c-ac3f-a859694af94b" providerId="ADAL" clId="{A4566DBD-0814-CE48-AAF5-5DB427AF800C}" dt="2020-08-11T19:16:21.890" v="516" actId="1076"/>
          <ac:cxnSpMkLst>
            <pc:docMk/>
            <pc:sldMk cId="176869541" sldId="291"/>
            <ac:cxnSpMk id="6" creationId="{00000000-0000-0000-0000-000000000000}"/>
          </ac:cxnSpMkLst>
        </pc:cxnChg>
        <pc:cxnChg chg="mod">
          <ac:chgData name="Mike Floyd" userId="672a31ed-b020-432c-ac3f-a859694af94b" providerId="ADAL" clId="{A4566DBD-0814-CE48-AAF5-5DB427AF800C}" dt="2020-08-11T19:16:10.656" v="506" actId="1038"/>
          <ac:cxnSpMkLst>
            <pc:docMk/>
            <pc:sldMk cId="176869541" sldId="291"/>
            <ac:cxnSpMk id="10" creationId="{00000000-0000-0000-0000-000000000000}"/>
          </ac:cxnSpMkLst>
        </pc:cxnChg>
        <pc:cxnChg chg="mod">
          <ac:chgData name="Mike Floyd" userId="672a31ed-b020-432c-ac3f-a859694af94b" providerId="ADAL" clId="{A4566DBD-0814-CE48-AAF5-5DB427AF800C}" dt="2020-08-11T19:15:05.830" v="493" actId="1076"/>
          <ac:cxnSpMkLst>
            <pc:docMk/>
            <pc:sldMk cId="176869541" sldId="291"/>
            <ac:cxnSpMk id="15" creationId="{00000000-0000-0000-0000-000000000000}"/>
          </ac:cxnSpMkLst>
        </pc:cxnChg>
        <pc:cxnChg chg="mod">
          <ac:chgData name="Mike Floyd" userId="672a31ed-b020-432c-ac3f-a859694af94b" providerId="ADAL" clId="{A4566DBD-0814-CE48-AAF5-5DB427AF800C}" dt="2020-08-11T19:15:46.608" v="496" actId="14100"/>
          <ac:cxnSpMkLst>
            <pc:docMk/>
            <pc:sldMk cId="176869541" sldId="291"/>
            <ac:cxnSpMk id="16" creationId="{00000000-0000-0000-0000-000000000000}"/>
          </ac:cxnSpMkLst>
        </pc:cxnChg>
      </pc:sldChg>
      <pc:sldChg chg="modSp">
        <pc:chgData name="Mike Floyd" userId="672a31ed-b020-432c-ac3f-a859694af94b" providerId="ADAL" clId="{A4566DBD-0814-CE48-AAF5-5DB427AF800C}" dt="2020-08-11T15:10:53.915" v="52" actId="2711"/>
        <pc:sldMkLst>
          <pc:docMk/>
          <pc:sldMk cId="1781811590" sldId="293"/>
        </pc:sldMkLst>
        <pc:spChg chg="mod">
          <ac:chgData name="Mike Floyd" userId="672a31ed-b020-432c-ac3f-a859694af94b" providerId="ADAL" clId="{A4566DBD-0814-CE48-AAF5-5DB427AF800C}" dt="2020-08-11T15:10:53.915" v="52" actId="2711"/>
          <ac:spMkLst>
            <pc:docMk/>
            <pc:sldMk cId="1781811590" sldId="293"/>
            <ac:spMk id="3" creationId="{00000000-0000-0000-0000-000000000000}"/>
          </ac:spMkLst>
        </pc:spChg>
      </pc:sldChg>
      <pc:sldChg chg="modSp">
        <pc:chgData name="Mike Floyd" userId="672a31ed-b020-432c-ac3f-a859694af94b" providerId="ADAL" clId="{A4566DBD-0814-CE48-AAF5-5DB427AF800C}" dt="2020-08-11T15:11:09.913" v="55" actId="2711"/>
        <pc:sldMkLst>
          <pc:docMk/>
          <pc:sldMk cId="1063949015" sldId="294"/>
        </pc:sldMkLst>
        <pc:spChg chg="mod">
          <ac:chgData name="Mike Floyd" userId="672a31ed-b020-432c-ac3f-a859694af94b" providerId="ADAL" clId="{A4566DBD-0814-CE48-AAF5-5DB427AF800C}" dt="2020-08-11T15:11:09.913" v="55" actId="2711"/>
          <ac:spMkLst>
            <pc:docMk/>
            <pc:sldMk cId="1063949015" sldId="294"/>
            <ac:spMk id="3" creationId="{00000000-0000-0000-0000-000000000000}"/>
          </ac:spMkLst>
        </pc:spChg>
      </pc:sldChg>
      <pc:sldChg chg="modSp">
        <pc:chgData name="Mike Floyd" userId="672a31ed-b020-432c-ac3f-a859694af94b" providerId="ADAL" clId="{A4566DBD-0814-CE48-AAF5-5DB427AF800C}" dt="2020-08-11T15:11:22.127" v="57" actId="2711"/>
        <pc:sldMkLst>
          <pc:docMk/>
          <pc:sldMk cId="3599374439" sldId="295"/>
        </pc:sldMkLst>
        <pc:spChg chg="mod">
          <ac:chgData name="Mike Floyd" userId="672a31ed-b020-432c-ac3f-a859694af94b" providerId="ADAL" clId="{A4566DBD-0814-CE48-AAF5-5DB427AF800C}" dt="2020-08-11T15:11:22.127" v="57" actId="2711"/>
          <ac:spMkLst>
            <pc:docMk/>
            <pc:sldMk cId="3599374439" sldId="295"/>
            <ac:spMk id="3" creationId="{00000000-0000-0000-0000-000000000000}"/>
          </ac:spMkLst>
        </pc:spChg>
      </pc:sldChg>
      <pc:sldChg chg="modSp mod">
        <pc:chgData name="Mike Floyd" userId="672a31ed-b020-432c-ac3f-a859694af94b" providerId="ADAL" clId="{A4566DBD-0814-CE48-AAF5-5DB427AF800C}" dt="2020-08-11T15:12:09.814" v="61" actId="2711"/>
        <pc:sldMkLst>
          <pc:docMk/>
          <pc:sldMk cId="4170910859" sldId="296"/>
        </pc:sldMkLst>
        <pc:spChg chg="mod">
          <ac:chgData name="Mike Floyd" userId="672a31ed-b020-432c-ac3f-a859694af94b" providerId="ADAL" clId="{A4566DBD-0814-CE48-AAF5-5DB427AF800C}" dt="2020-08-11T15:12:09.814" v="61" actId="2711"/>
          <ac:spMkLst>
            <pc:docMk/>
            <pc:sldMk cId="4170910859" sldId="296"/>
            <ac:spMk id="3" creationId="{00000000-0000-0000-0000-000000000000}"/>
          </ac:spMkLst>
        </pc:spChg>
      </pc:sldChg>
      <pc:sldChg chg="modSp mod">
        <pc:chgData name="Mike Floyd" userId="672a31ed-b020-432c-ac3f-a859694af94b" providerId="ADAL" clId="{A4566DBD-0814-CE48-AAF5-5DB427AF800C}" dt="2020-08-11T19:17:45.585" v="525" actId="2711"/>
        <pc:sldMkLst>
          <pc:docMk/>
          <pc:sldMk cId="989050965" sldId="298"/>
        </pc:sldMkLst>
        <pc:spChg chg="mod">
          <ac:chgData name="Mike Floyd" userId="672a31ed-b020-432c-ac3f-a859694af94b" providerId="ADAL" clId="{A4566DBD-0814-CE48-AAF5-5DB427AF800C}" dt="2020-08-11T19:17:45.585" v="525" actId="2711"/>
          <ac:spMkLst>
            <pc:docMk/>
            <pc:sldMk cId="989050965" sldId="298"/>
            <ac:spMk id="3" creationId="{00000000-0000-0000-0000-000000000000}"/>
          </ac:spMkLst>
        </pc:spChg>
      </pc:sldChg>
      <pc:sldChg chg="modSp mod">
        <pc:chgData name="Mike Floyd" userId="672a31ed-b020-432c-ac3f-a859694af94b" providerId="ADAL" clId="{A4566DBD-0814-CE48-AAF5-5DB427AF800C}" dt="2020-08-11T19:18:13.540" v="529" actId="2711"/>
        <pc:sldMkLst>
          <pc:docMk/>
          <pc:sldMk cId="1392785420" sldId="299"/>
        </pc:sldMkLst>
        <pc:spChg chg="mod">
          <ac:chgData name="Mike Floyd" userId="672a31ed-b020-432c-ac3f-a859694af94b" providerId="ADAL" clId="{A4566DBD-0814-CE48-AAF5-5DB427AF800C}" dt="2020-08-11T19:17:59.553" v="527" actId="2711"/>
          <ac:spMkLst>
            <pc:docMk/>
            <pc:sldMk cId="1392785420" sldId="299"/>
            <ac:spMk id="2" creationId="{00000000-0000-0000-0000-000000000000}"/>
          </ac:spMkLst>
        </pc:spChg>
        <pc:spChg chg="mod">
          <ac:chgData name="Mike Floyd" userId="672a31ed-b020-432c-ac3f-a859694af94b" providerId="ADAL" clId="{A4566DBD-0814-CE48-AAF5-5DB427AF800C}" dt="2020-08-11T19:18:13.540" v="529" actId="2711"/>
          <ac:spMkLst>
            <pc:docMk/>
            <pc:sldMk cId="1392785420" sldId="299"/>
            <ac:spMk id="3" creationId="{00000000-0000-0000-0000-000000000000}"/>
          </ac:spMkLst>
        </pc:spChg>
      </pc:sldChg>
      <pc:sldChg chg="modSp mod">
        <pc:chgData name="Mike Floyd" userId="672a31ed-b020-432c-ac3f-a859694af94b" providerId="ADAL" clId="{A4566DBD-0814-CE48-AAF5-5DB427AF800C}" dt="2020-08-11T19:19:19.845" v="541" actId="2711"/>
        <pc:sldMkLst>
          <pc:docMk/>
          <pc:sldMk cId="2539821963" sldId="300"/>
        </pc:sldMkLst>
        <pc:spChg chg="mod">
          <ac:chgData name="Mike Floyd" userId="672a31ed-b020-432c-ac3f-a859694af94b" providerId="ADAL" clId="{A4566DBD-0814-CE48-AAF5-5DB427AF800C}" dt="2020-08-11T19:18:55.937" v="538" actId="2711"/>
          <ac:spMkLst>
            <pc:docMk/>
            <pc:sldMk cId="2539821963" sldId="300"/>
            <ac:spMk id="2" creationId="{00000000-0000-0000-0000-000000000000}"/>
          </ac:spMkLst>
        </pc:spChg>
        <pc:spChg chg="mod">
          <ac:chgData name="Mike Floyd" userId="672a31ed-b020-432c-ac3f-a859694af94b" providerId="ADAL" clId="{A4566DBD-0814-CE48-AAF5-5DB427AF800C}" dt="2020-08-11T19:19:19.845" v="541" actId="2711"/>
          <ac:spMkLst>
            <pc:docMk/>
            <pc:sldMk cId="2539821963" sldId="300"/>
            <ac:spMk id="3" creationId="{00000000-0000-0000-0000-000000000000}"/>
          </ac:spMkLst>
        </pc:spChg>
      </pc:sldChg>
      <pc:sldChg chg="modSp mod">
        <pc:chgData name="Mike Floyd" userId="672a31ed-b020-432c-ac3f-a859694af94b" providerId="ADAL" clId="{A4566DBD-0814-CE48-AAF5-5DB427AF800C}" dt="2020-08-11T19:19:42.153" v="544" actId="2711"/>
        <pc:sldMkLst>
          <pc:docMk/>
          <pc:sldMk cId="2623285383" sldId="301"/>
        </pc:sldMkLst>
        <pc:spChg chg="mod">
          <ac:chgData name="Mike Floyd" userId="672a31ed-b020-432c-ac3f-a859694af94b" providerId="ADAL" clId="{A4566DBD-0814-CE48-AAF5-5DB427AF800C}" dt="2020-08-11T19:19:30.028" v="542" actId="2711"/>
          <ac:spMkLst>
            <pc:docMk/>
            <pc:sldMk cId="2623285383" sldId="301"/>
            <ac:spMk id="2" creationId="{00000000-0000-0000-0000-000000000000}"/>
          </ac:spMkLst>
        </pc:spChg>
        <pc:spChg chg="mod">
          <ac:chgData name="Mike Floyd" userId="672a31ed-b020-432c-ac3f-a859694af94b" providerId="ADAL" clId="{A4566DBD-0814-CE48-AAF5-5DB427AF800C}" dt="2020-08-11T19:19:42.153" v="544" actId="2711"/>
          <ac:spMkLst>
            <pc:docMk/>
            <pc:sldMk cId="2623285383" sldId="301"/>
            <ac:spMk id="3" creationId="{00000000-0000-0000-0000-000000000000}"/>
          </ac:spMkLst>
        </pc:spChg>
      </pc:sldChg>
      <pc:sldChg chg="modSp mod">
        <pc:chgData name="Mike Floyd" userId="672a31ed-b020-432c-ac3f-a859694af94b" providerId="ADAL" clId="{A4566DBD-0814-CE48-AAF5-5DB427AF800C}" dt="2020-08-11T19:20:15.852" v="549" actId="2711"/>
        <pc:sldMkLst>
          <pc:docMk/>
          <pc:sldMk cId="2784998269" sldId="302"/>
        </pc:sldMkLst>
        <pc:spChg chg="mod">
          <ac:chgData name="Mike Floyd" userId="672a31ed-b020-432c-ac3f-a859694af94b" providerId="ADAL" clId="{A4566DBD-0814-CE48-AAF5-5DB427AF800C}" dt="2020-08-11T19:19:50.607" v="545" actId="2711"/>
          <ac:spMkLst>
            <pc:docMk/>
            <pc:sldMk cId="2784998269" sldId="302"/>
            <ac:spMk id="2" creationId="{00000000-0000-0000-0000-000000000000}"/>
          </ac:spMkLst>
        </pc:spChg>
        <pc:spChg chg="mod">
          <ac:chgData name="Mike Floyd" userId="672a31ed-b020-432c-ac3f-a859694af94b" providerId="ADAL" clId="{A4566DBD-0814-CE48-AAF5-5DB427AF800C}" dt="2020-08-11T19:20:15.852" v="549" actId="2711"/>
          <ac:spMkLst>
            <pc:docMk/>
            <pc:sldMk cId="2784998269" sldId="302"/>
            <ac:spMk id="3" creationId="{00000000-0000-0000-0000-000000000000}"/>
          </ac:spMkLst>
        </pc:spChg>
      </pc:sldChg>
      <pc:sldChg chg="modSp mod">
        <pc:chgData name="Mike Floyd" userId="672a31ed-b020-432c-ac3f-a859694af94b" providerId="ADAL" clId="{A4566DBD-0814-CE48-AAF5-5DB427AF800C}" dt="2020-08-11T19:20:38.213" v="552" actId="2711"/>
        <pc:sldMkLst>
          <pc:docMk/>
          <pc:sldMk cId="308354425" sldId="303"/>
        </pc:sldMkLst>
        <pc:spChg chg="mod">
          <ac:chgData name="Mike Floyd" userId="672a31ed-b020-432c-ac3f-a859694af94b" providerId="ADAL" clId="{A4566DBD-0814-CE48-AAF5-5DB427AF800C}" dt="2020-08-11T19:20:25.159" v="550" actId="2711"/>
          <ac:spMkLst>
            <pc:docMk/>
            <pc:sldMk cId="308354425" sldId="303"/>
            <ac:spMk id="2" creationId="{00000000-0000-0000-0000-000000000000}"/>
          </ac:spMkLst>
        </pc:spChg>
        <pc:spChg chg="mod">
          <ac:chgData name="Mike Floyd" userId="672a31ed-b020-432c-ac3f-a859694af94b" providerId="ADAL" clId="{A4566DBD-0814-CE48-AAF5-5DB427AF800C}" dt="2020-08-11T19:20:38.213" v="552" actId="2711"/>
          <ac:spMkLst>
            <pc:docMk/>
            <pc:sldMk cId="308354425" sldId="303"/>
            <ac:spMk id="3" creationId="{00000000-0000-0000-0000-000000000000}"/>
          </ac:spMkLst>
        </pc:spChg>
      </pc:sldChg>
      <pc:sldChg chg="modSp mod">
        <pc:chgData name="Mike Floyd" userId="672a31ed-b020-432c-ac3f-a859694af94b" providerId="ADAL" clId="{A4566DBD-0814-CE48-AAF5-5DB427AF800C}" dt="2020-08-11T19:21:19.461" v="559" actId="2711"/>
        <pc:sldMkLst>
          <pc:docMk/>
          <pc:sldMk cId="3588430228" sldId="304"/>
        </pc:sldMkLst>
        <pc:spChg chg="mod">
          <ac:chgData name="Mike Floyd" userId="672a31ed-b020-432c-ac3f-a859694af94b" providerId="ADAL" clId="{A4566DBD-0814-CE48-AAF5-5DB427AF800C}" dt="2020-08-11T19:21:19.461" v="559" actId="2711"/>
          <ac:spMkLst>
            <pc:docMk/>
            <pc:sldMk cId="3588430228" sldId="304"/>
            <ac:spMk id="2" creationId="{00000000-0000-0000-0000-000000000000}"/>
          </ac:spMkLst>
        </pc:spChg>
        <pc:spChg chg="mod">
          <ac:chgData name="Mike Floyd" userId="672a31ed-b020-432c-ac3f-a859694af94b" providerId="ADAL" clId="{A4566DBD-0814-CE48-AAF5-5DB427AF800C}" dt="2020-08-11T19:21:09.109" v="557" actId="2711"/>
          <ac:spMkLst>
            <pc:docMk/>
            <pc:sldMk cId="3588430228" sldId="304"/>
            <ac:spMk id="3" creationId="{00000000-0000-0000-0000-000000000000}"/>
          </ac:spMkLst>
        </pc:spChg>
      </pc:sldChg>
      <pc:sldChg chg="modSp">
        <pc:chgData name="Mike Floyd" userId="672a31ed-b020-432c-ac3f-a859694af94b" providerId="ADAL" clId="{A4566DBD-0814-CE48-AAF5-5DB427AF800C}" dt="2020-08-11T19:22:04.879" v="564" actId="2711"/>
        <pc:sldMkLst>
          <pc:docMk/>
          <pc:sldMk cId="3148127816" sldId="305"/>
        </pc:sldMkLst>
        <pc:spChg chg="mod">
          <ac:chgData name="Mike Floyd" userId="672a31ed-b020-432c-ac3f-a859694af94b" providerId="ADAL" clId="{A4566DBD-0814-CE48-AAF5-5DB427AF800C}" dt="2020-08-11T19:22:04.879" v="564" actId="2711"/>
          <ac:spMkLst>
            <pc:docMk/>
            <pc:sldMk cId="3148127816" sldId="305"/>
            <ac:spMk id="3" creationId="{00000000-0000-0000-0000-000000000000}"/>
          </ac:spMkLst>
        </pc:spChg>
      </pc:sldChg>
      <pc:sldChg chg="modSp">
        <pc:chgData name="Mike Floyd" userId="672a31ed-b020-432c-ac3f-a859694af94b" providerId="ADAL" clId="{A4566DBD-0814-CE48-AAF5-5DB427AF800C}" dt="2020-08-11T19:22:48.082" v="575" actId="2711"/>
        <pc:sldMkLst>
          <pc:docMk/>
          <pc:sldMk cId="3459294937" sldId="306"/>
        </pc:sldMkLst>
        <pc:spChg chg="mod">
          <ac:chgData name="Mike Floyd" userId="672a31ed-b020-432c-ac3f-a859694af94b" providerId="ADAL" clId="{A4566DBD-0814-CE48-AAF5-5DB427AF800C}" dt="2020-08-11T19:22:48.082" v="575" actId="2711"/>
          <ac:spMkLst>
            <pc:docMk/>
            <pc:sldMk cId="3459294937" sldId="306"/>
            <ac:spMk id="3" creationId="{00000000-0000-0000-0000-000000000000}"/>
          </ac:spMkLst>
        </pc:spChg>
      </pc:sldChg>
      <pc:sldChg chg="modSp">
        <pc:chgData name="Mike Floyd" userId="672a31ed-b020-432c-ac3f-a859694af94b" providerId="ADAL" clId="{A4566DBD-0814-CE48-AAF5-5DB427AF800C}" dt="2020-08-11T19:23:16.385" v="579" actId="2711"/>
        <pc:sldMkLst>
          <pc:docMk/>
          <pc:sldMk cId="1250953169" sldId="307"/>
        </pc:sldMkLst>
        <pc:spChg chg="mod">
          <ac:chgData name="Mike Floyd" userId="672a31ed-b020-432c-ac3f-a859694af94b" providerId="ADAL" clId="{A4566DBD-0814-CE48-AAF5-5DB427AF800C}" dt="2020-08-11T19:23:16.385" v="579" actId="2711"/>
          <ac:spMkLst>
            <pc:docMk/>
            <pc:sldMk cId="1250953169" sldId="307"/>
            <ac:spMk id="3" creationId="{00000000-0000-0000-0000-000000000000}"/>
          </ac:spMkLst>
        </pc:spChg>
      </pc:sldChg>
      <pc:sldChg chg="modSp mod modAnim">
        <pc:chgData name="Mike Floyd" userId="672a31ed-b020-432c-ac3f-a859694af94b" providerId="ADAL" clId="{A4566DBD-0814-CE48-AAF5-5DB427AF800C}" dt="2020-08-11T19:25:54.864" v="868" actId="27636"/>
        <pc:sldMkLst>
          <pc:docMk/>
          <pc:sldMk cId="808850694" sldId="309"/>
        </pc:sldMkLst>
        <pc:spChg chg="mod">
          <ac:chgData name="Mike Floyd" userId="672a31ed-b020-432c-ac3f-a859694af94b" providerId="ADAL" clId="{A4566DBD-0814-CE48-AAF5-5DB427AF800C}" dt="2020-08-11T19:25:54.864" v="868" actId="27636"/>
          <ac:spMkLst>
            <pc:docMk/>
            <pc:sldMk cId="808850694" sldId="309"/>
            <ac:spMk id="3" creationId="{00000000-0000-0000-0000-000000000000}"/>
          </ac:spMkLst>
        </pc:spChg>
      </pc:sldChg>
      <pc:sldChg chg="modSp mod">
        <pc:chgData name="Mike Floyd" userId="672a31ed-b020-432c-ac3f-a859694af94b" providerId="ADAL" clId="{A4566DBD-0814-CE48-AAF5-5DB427AF800C}" dt="2020-08-11T19:26:36.808" v="894" actId="20577"/>
        <pc:sldMkLst>
          <pc:docMk/>
          <pc:sldMk cId="1656573896" sldId="310"/>
        </pc:sldMkLst>
        <pc:spChg chg="mod">
          <ac:chgData name="Mike Floyd" userId="672a31ed-b020-432c-ac3f-a859694af94b" providerId="ADAL" clId="{A4566DBD-0814-CE48-AAF5-5DB427AF800C}" dt="2020-08-11T19:26:36.808" v="894" actId="20577"/>
          <ac:spMkLst>
            <pc:docMk/>
            <pc:sldMk cId="1656573896" sldId="310"/>
            <ac:spMk id="3" creationId="{00000000-0000-0000-0000-000000000000}"/>
          </ac:spMkLst>
        </pc:spChg>
      </pc:sldChg>
      <pc:sldChg chg="modSp mod">
        <pc:chgData name="Mike Floyd" userId="672a31ed-b020-432c-ac3f-a859694af94b" providerId="ADAL" clId="{A4566DBD-0814-CE48-AAF5-5DB427AF800C}" dt="2020-08-11T19:43:16.697" v="1316" actId="20577"/>
        <pc:sldMkLst>
          <pc:docMk/>
          <pc:sldMk cId="1280827390" sldId="313"/>
        </pc:sldMkLst>
        <pc:spChg chg="mod">
          <ac:chgData name="Mike Floyd" userId="672a31ed-b020-432c-ac3f-a859694af94b" providerId="ADAL" clId="{A4566DBD-0814-CE48-AAF5-5DB427AF800C}" dt="2020-08-11T19:43:16.697" v="1316" actId="20577"/>
          <ac:spMkLst>
            <pc:docMk/>
            <pc:sldMk cId="1280827390" sldId="313"/>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86BF5101-0791-8B41-9283-646D77907875}" type="presOf" srcId="{47527378-F5B3-5441-BDC6-12980C06DF7F}" destId="{2D21E7AE-C0DF-EA44-A79C-3311A968A986}" srcOrd="0" destOrd="0" presId="urn:microsoft.com/office/officeart/2005/8/layout/hierarchy1"/>
    <dgm:cxn modelId="{8EFF900B-1569-9F46-B8E9-2B3F0D0292A4}" type="presOf" srcId="{B7BF2692-8925-8644-830A-4EAF7D8FDDCE}" destId="{91B8F18B-FA63-6846-9221-912BCEF42FCB}" srcOrd="0" destOrd="0" presId="urn:microsoft.com/office/officeart/2005/8/layout/hierarchy1"/>
    <dgm:cxn modelId="{6797CB0E-913A-E740-AB64-A4109B52AFDD}" type="presOf" srcId="{08E5A51D-83D5-A547-87B2-BE20F526F279}" destId="{38A66770-2D6E-E14E-BF97-A92345EF2238}"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74F1FA38-AE2B-0344-9551-88F3674616A9}" type="presOf" srcId="{67927EB3-345D-5746-94FE-AB5305953CD0}" destId="{42461A9A-3560-254E-BBAB-139AC93CA3E9}"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12B43A4F-A6C4-E847-A85F-F4E404191303}" type="presOf" srcId="{17DFA828-0393-DE48-B60B-E02474F850F6}" destId="{59B6E906-3622-B244-A0E9-D57A51502028}"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D0B4B362-F3E8-6245-A6BA-64ABD5058697}" type="presOf" srcId="{8AAB08C4-A811-4A49-A4FA-72BAFDDF4622}" destId="{0E5F0685-C27C-0C44-AD78-7E4C5741B8F0}"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0CCB1C7C-E690-DA44-8AEF-6C0A04451801}" type="presOf" srcId="{F5416FC6-CEB8-344B-8246-5B91A65D115A}" destId="{976B3185-3D46-6644-A136-46E2A53DD852}" srcOrd="0" destOrd="0" presId="urn:microsoft.com/office/officeart/2005/8/layout/hierarchy1"/>
    <dgm:cxn modelId="{B23D697F-1E86-5E46-88B1-E93731373918}"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1A0A3683-B9CD-4447-832D-5F6ADD5A8928}" type="presOf" srcId="{1854E77F-79C6-244C-898F-4582BF7095A8}" destId="{5F23CC88-5738-1A4E-AC0C-5D8348074C51}"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1DAFB68C-AA15-4B42-89FE-C221CEF30326}" type="presOf" srcId="{6C9DF24E-B05C-B946-B320-6D8C3DB1C173}" destId="{6D395149-6B72-7242-9403-431F6A9A44B6}" srcOrd="0" destOrd="0" presId="urn:microsoft.com/office/officeart/2005/8/layout/hierarchy1"/>
    <dgm:cxn modelId="{CD2E5C8D-DB2E-444D-8ACC-5EADF3427129}" type="presOf" srcId="{049081A1-F95E-8E4C-B92E-C1EE0FCD1C0A}" destId="{909F49AD-FE64-5A45-82E2-FBAE3F1510AB}" srcOrd="0" destOrd="0" presId="urn:microsoft.com/office/officeart/2005/8/layout/hierarchy1"/>
    <dgm:cxn modelId="{C3939B98-A18F-E047-825F-6FA84C0A6E6C}" type="presOf" srcId="{1181A2FE-60D5-E14D-9812-237C39F471E6}" destId="{7B834DB1-BE26-BD47-AE26-B1DEEFE06298}"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40C59C-D4FB-8641-8820-56C98A7C2551}" type="presOf" srcId="{DB91EA97-3549-DB48-A31F-20567E9F0D0C}" destId="{89F76378-B8AD-5649-BBBB-196407EBC5A3}"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F007DED8-ABE5-6446-B1FF-0428331BF391}" srcId="{58D9755A-2CC3-1044-95CE-F06925E2A188}" destId="{8AAB08C4-A811-4A49-A4FA-72BAFDDF4622}" srcOrd="0" destOrd="0" parTransId="{049081A1-F95E-8E4C-B92E-C1EE0FCD1C0A}" sibTransId="{EE0360A0-40C8-FC4D-AF87-B3936F5C9367}"/>
    <dgm:cxn modelId="{516709DB-1B1C-7048-A92B-B8B120F00C24}" type="presOf" srcId="{9D000CBD-5A16-A144-B1C9-DE31E9828FCE}" destId="{0AFF6FE8-AF0A-0D40-9B43-478E4CEF4476}"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CBDCADF2-8A2D-A442-BBBD-860FE5AE7E9E}" type="presOf" srcId="{8C82BEB5-E8E7-5F49-8EAF-2D1103835499}" destId="{EE0F68CD-D49A-8A4F-A95D-19CE243CE50D}"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custLinFactNeighborX="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3C957805-E7DB-0A4B-B1D7-45FBEE0823C2}" type="presOf" srcId="{049081A1-F95E-8E4C-B92E-C1EE0FCD1C0A}" destId="{909F49AD-FE64-5A45-82E2-FBAE3F1510AB}"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9975FC37-0D0B-574D-95D0-10D64221BB8C}" type="presOf" srcId="{1854E77F-79C6-244C-898F-4582BF7095A8}" destId="{5F23CC88-5738-1A4E-AC0C-5D8348074C51}"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67D1404E-DF27-2B4F-8949-A505D632FC00}" type="presOf" srcId="{8AAB08C4-A811-4A49-A4FA-72BAFDDF4622}" destId="{0E5F0685-C27C-0C44-AD78-7E4C5741B8F0}"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2F81D158-2F0E-934F-824D-61753BCE54B4}" srcId="{47527378-F5B3-5441-BDC6-12980C06DF7F}" destId="{C8F417F8-79E5-1446-B027-2B68AA9D5BA4}" srcOrd="0" destOrd="0" parTransId="{B7BF2692-8925-8644-830A-4EAF7D8FDDCE}" sibTransId="{7E0585F8-0423-FD4A-AB31-2059CEF69EEA}"/>
    <dgm:cxn modelId="{C4C59F6D-77CB-814F-817D-94AB18E2480C}" type="presOf" srcId="{DB91EA97-3549-DB48-A31F-20567E9F0D0C}" destId="{89F76378-B8AD-5649-BBBB-196407EBC5A3}"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4E268A-E336-804E-8B3E-40D97C9A018B}" srcId="{47527378-F5B3-5441-BDC6-12980C06DF7F}" destId="{8CA1F8B0-CFB6-6945-8322-067BC4ECB733}" srcOrd="1" destOrd="0" parTransId="{1854E77F-79C6-244C-898F-4582BF7095A8}" sibTransId="{BC48822A-1AA4-DC49-8746-C52C82694240}"/>
    <dgm:cxn modelId="{0DD1058B-504D-0445-BA76-948907EA464E}" type="presOf" srcId="{9D3CB2C0-F7CD-144B-86E9-29833B131163}" destId="{60557CDB-3D93-094E-BD80-FF7189BC08A0}"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9B2F3B6-8E89-DD4B-B1DF-1B1F7075257C}" type="presOf" srcId="{6D349EA7-21FE-CB4E-94A0-CDB2CD9A3374}" destId="{7A57E06B-3CA0-F745-97B0-63A16EB55957}"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A2D87CC9-8596-1946-99C3-CF50EE1AA06F}" type="presOf" srcId="{08E5A51D-83D5-A547-87B2-BE20F526F279}" destId="{38A66770-2D6E-E14E-BF97-A92345EF2238}"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A524DDEF-289A-D142-861E-C0ABE862A40E}" type="presOf" srcId="{17DFA828-0393-DE48-B60B-E02474F850F6}" destId="{59B6E906-3622-B244-A0E9-D57A51502028}"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079CBB10-751E-634A-995B-1E26480D7CE3}" type="presOf" srcId="{1181A2FE-60D5-E14D-9812-237C39F471E6}" destId="{7B834DB1-BE26-BD47-AE26-B1DEEFE06298}"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7CF5C21B-C1D7-CD44-9E9A-A02D4DD5671E}" type="presOf" srcId="{67927EB3-345D-5746-94FE-AB5305953CD0}" destId="{42461A9A-3560-254E-BBAB-139AC93CA3E9}" srcOrd="0" destOrd="0" presId="urn:microsoft.com/office/officeart/2005/8/layout/hierarchy1"/>
    <dgm:cxn modelId="{A95E8021-44A5-BF4D-BB9D-F085F05739A0}" type="presOf" srcId="{91ACFEAB-A6E1-4346-94B7-FCAF04B805C2}" destId="{F1D39164-1BF8-B544-8FF6-9E6E52EE86D6}"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2C9E294C-F4B2-2748-8B4B-2369AF569E78}" type="presOf" srcId="{8CA1F8B0-CFB6-6945-8322-067BC4ECB733}" destId="{2F8EEF33-8717-0E49-8B62-3D93FC937CDC}"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45CE2D58-9B67-9847-BA7D-2F829E052C2D}" type="presOf" srcId="{DB91EA97-3549-DB48-A31F-20567E9F0D0C}" destId="{89F76378-B8AD-5649-BBBB-196407EBC5A3}"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2267BE76-309A-3C4F-BE08-AEE7140549E1}" type="presOf" srcId="{47527378-F5B3-5441-BDC6-12980C06DF7F}" destId="{2D21E7AE-C0DF-EA44-A79C-3311A968A98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7556F781-D2D1-3046-9BE4-85DE2CEAECC0}" type="presOf" srcId="{049081A1-F95E-8E4C-B92E-C1EE0FCD1C0A}" destId="{909F49AD-FE64-5A45-82E2-FBAE3F1510AB}"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7C6B8E9A-A502-A841-877C-1560477C8DE8}" srcId="{91ACFEAB-A6E1-4346-94B7-FCAF04B805C2}" destId="{58D9755A-2CC3-1044-95CE-F06925E2A188}" srcOrd="1" destOrd="0" parTransId="{1181A2FE-60D5-E14D-9812-237C39F471E6}" sibTransId="{179432F0-5CBA-424B-A2E9-0071E5BEF8CC}"/>
    <dgm:cxn modelId="{C0202B9E-1F12-F94F-B1B0-12381031A7F5}" type="presOf" srcId="{8C82BEB5-E8E7-5F49-8EAF-2D1103835499}" destId="{EE0F68CD-D49A-8A4F-A95D-19CE243CE50D}"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A8ACAEC7-315E-1B4A-9FD1-0A4A7398C9D1}" type="presOf" srcId="{F26B8622-9A04-2249-922A-A0058D0D37E5}" destId="{E5EAB507-B53C-4844-888B-6D8C8E7B32F5}"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46B150EB-B35F-4442-B6CA-168C1BB25E3D}" type="presOf" srcId="{F5416FC6-CEB8-344B-8246-5B91A65D115A}" destId="{976B3185-3D46-6644-A136-46E2A53DD852}"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0C655908-59D3-8A4C-8C4F-D1A8BE471A0D}" type="presOf" srcId="{8AAB08C4-A811-4A49-A4FA-72BAFDDF4622}" destId="{0E5F0685-C27C-0C44-AD78-7E4C5741B8F0}"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3F32EC30-D986-2E4E-8B5E-48376E4F551B}" type="presOf" srcId="{17DFA828-0393-DE48-B60B-E02474F850F6}" destId="{59B6E906-3622-B244-A0E9-D57A51502028}"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43B6B04E-F756-5440-83B5-BFCD4414E271}" srcId="{3104BDB7-3F3F-F144-8FEB-B8A53883E014}" destId="{F5416FC6-CEB8-344B-8246-5B91A65D115A}" srcOrd="1" destOrd="0" parTransId="{9D3CB2C0-F7CD-144B-86E9-29833B131163}" sibTransId="{ED5D7801-E662-7441-BC03-05AD6A091E67}"/>
    <dgm:cxn modelId="{8215C054-CA3E-B84B-BADC-978AABEFC523}" type="presOf" srcId="{58D9755A-2CC3-1044-95CE-F06925E2A188}" destId="{1FAC6205-DC68-D249-ACD2-4FADAA65F694}"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F02A73-3F6C-BD4A-B5A0-D708343CF094}" srcId="{3104BDB7-3F3F-F144-8FEB-B8A53883E014}" destId="{17DFA828-0393-DE48-B60B-E02474F850F6}" srcOrd="0" destOrd="0" parTransId="{DB91EA97-3549-DB48-A31F-20567E9F0D0C}" sibTransId="{446D623E-7ADF-9346-A0BA-3C295E0C1277}"/>
    <dgm:cxn modelId="{6DE59C73-94F6-B144-A897-1FA9E7C510D7}" type="presOf" srcId="{8413AFD0-66A2-5F42-80F5-43E5B7861A09}" destId="{7B348233-CBD1-9A4C-BB11-8E9CDC88996D}" srcOrd="0" destOrd="0" presId="urn:microsoft.com/office/officeart/2005/8/layout/hierarchy1"/>
    <dgm:cxn modelId="{CFB9FA75-7C1A-DC4C-8A71-7D9D740DB1E8}" type="presOf" srcId="{08E5A51D-83D5-A547-87B2-BE20F526F279}" destId="{38A66770-2D6E-E14E-BF97-A92345EF2238}"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189F5B80-A4FC-D744-B929-C03677F05519}" type="presOf" srcId="{B7BF2692-8925-8644-830A-4EAF7D8FDDCE}" destId="{91B8F18B-FA63-6846-9221-912BCEF42FCB}" srcOrd="0" destOrd="0" presId="urn:microsoft.com/office/officeart/2005/8/layout/hierarchy1"/>
    <dgm:cxn modelId="{7ED1C181-CEEC-D343-AE23-512A138F7F6F}" type="presOf" srcId="{91ACFEAB-A6E1-4346-94B7-FCAF04B805C2}" destId="{F1D39164-1BF8-B544-8FF6-9E6E52EE86D6}"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19A8D599-2A95-B04C-976C-C270F1DB6EAB}" type="presOf" srcId="{1181A2FE-60D5-E14D-9812-237C39F471E6}" destId="{7B834DB1-BE26-BD47-AE26-B1DEEFE06298}"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342791B1-9D33-1D4D-B8FD-3EFFC2564C8C}" type="presOf" srcId="{6D349EA7-21FE-CB4E-94A0-CDB2CD9A3374}" destId="{7A57E06B-3CA0-F745-97B0-63A16EB55957}"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52C328E7-30E8-B74B-88AD-6F8646659241}" type="presOf" srcId="{DB91EA97-3549-DB48-A31F-20567E9F0D0C}" destId="{89F76378-B8AD-5649-BBBB-196407EBC5A3}"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0FC9C5FF-1924-5A46-B69C-C898788BC048}" type="presOf" srcId="{47527378-F5B3-5441-BDC6-12980C06DF7F}" destId="{2D21E7AE-C0DF-EA44-A79C-3311A968A986}" srcOrd="0" destOrd="0" presId="urn:microsoft.com/office/officeart/2005/8/layout/hierarchy1"/>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48B99600-8F02-F240-852B-9EF069036739}" type="presOf" srcId="{1181A2FE-60D5-E14D-9812-237C39F471E6}" destId="{7B834DB1-BE26-BD47-AE26-B1DEEFE06298}" srcOrd="0" destOrd="0" presId="urn:microsoft.com/office/officeart/2005/8/layout/hierarchy1"/>
    <dgm:cxn modelId="{DEF1660B-73E4-E64B-A4BB-8A1021E84653}" type="presOf" srcId="{B7BF2692-8925-8644-830A-4EAF7D8FDDCE}" destId="{91B8F18B-FA63-6846-9221-912BCEF42FCB}"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AC703521-0D0E-314F-A9E3-51D498F20266}" type="presOf" srcId="{8AAB08C4-A811-4A49-A4FA-72BAFDDF4622}" destId="{0E5F0685-C27C-0C44-AD78-7E4C5741B8F0}"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07AEB63D-7637-2A48-AE5E-EA77CCED9BC1}" type="presOf" srcId="{17DFA828-0393-DE48-B60B-E02474F850F6}" destId="{59B6E906-3622-B244-A0E9-D57A51502028}"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090B5549-39EE-0C41-9F18-337D922417F2}"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9B53EB51-85B3-784B-AD4D-94216F84E082}" type="presOf" srcId="{08E5A51D-83D5-A547-87B2-BE20F526F279}" destId="{38A66770-2D6E-E14E-BF97-A92345EF223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FBAE3364-C2C5-2049-8332-64482CBDECAD}" type="presOf" srcId="{67927EB3-345D-5746-94FE-AB5305953CD0}" destId="{42461A9A-3560-254E-BBAB-139AC93CA3E9}"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87818271-8594-1249-BC39-032A87113A3D}" type="presOf" srcId="{58D9755A-2CC3-1044-95CE-F06925E2A188}" destId="{1FAC6205-DC68-D249-ACD2-4FADAA65F694}"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18987273-748D-594C-A00C-B11CD11F65D4}" type="presOf" srcId="{8413AFD0-66A2-5F42-80F5-43E5B7861A09}" destId="{7B348233-CBD1-9A4C-BB11-8E9CDC88996D}"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4E268A-E336-804E-8B3E-40D97C9A018B}" srcId="{47527378-F5B3-5441-BDC6-12980C06DF7F}" destId="{8CA1F8B0-CFB6-6945-8322-067BC4ECB733}" srcOrd="1" destOrd="0" parTransId="{1854E77F-79C6-244C-898F-4582BF7095A8}" sibTransId="{BC48822A-1AA4-DC49-8746-C52C82694240}"/>
    <dgm:cxn modelId="{19C2E696-4764-9A40-BE77-E5773EFAE3A9}" type="presOf" srcId="{47527378-F5B3-5441-BDC6-12980C06DF7F}" destId="{2D21E7AE-C0DF-EA44-A79C-3311A968A98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9C06BA0-083C-934E-981E-FBE95B312568}" type="presOf" srcId="{8CA1F8B0-CFB6-6945-8322-067BC4ECB733}" destId="{2F8EEF33-8717-0E49-8B62-3D93FC937CDC}"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58583FF2-A4EA-FC40-8B84-6A056347FA96}" type="presOf" srcId="{F5416FC6-CEB8-344B-8246-5B91A65D115A}" destId="{976B3185-3D46-6644-A136-46E2A53DD852}" srcOrd="0" destOrd="0" presId="urn:microsoft.com/office/officeart/2005/8/layout/hierarchy1"/>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SoCal</a:t>
          </a:r>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a:t>
          </a:r>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2007</a:t>
          </a:r>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2008</a:t>
          </a:r>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a:t>
          </a:r>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a:t>
          </a:r>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2011</a:t>
          </a:r>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2012</a:t>
          </a:r>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2013</a:t>
          </a:r>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a:t>001…365</a:t>
          </a:r>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a:t>tables</a:t>
          </a:r>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BDCFBB0-1654-394E-A4B6-F452F0FED3DB}" type="pres">
      <dgm:prSet presAssocID="{D5AD8525-0A9C-5F43-8D2D-018D071699A1}" presName="text" presStyleLbl="fgAcc0" presStyleIdx="0" presStyleCnt="1">
        <dgm:presLayoutVars>
          <dgm:chPref val="3"/>
        </dgm:presLayoutVars>
      </dgm:prSet>
      <dgm:spPr/>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pt>
    <dgm:pt modelId="{07B70E8F-9894-CC40-A004-2A95B5A89A8D}" type="pres">
      <dgm:prSet presAssocID="{FC0F5282-466D-B34C-9785-98C574DA87E1}" presName="text2" presStyleLbl="fgAcc2" presStyleIdx="0" presStyleCnt="9">
        <dgm:presLayoutVars>
          <dgm:chPref val="3"/>
        </dgm:presLayoutVars>
      </dgm:prSet>
      <dgm:spPr/>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pt>
    <dgm:pt modelId="{2EF8D32A-8F8D-3B48-8638-5AD9B5E1725C}" type="pres">
      <dgm:prSet presAssocID="{81225165-AAD8-7A4F-B229-5426DA397856}" presName="text2" presStyleLbl="fgAcc2" presStyleIdx="1" presStyleCnt="9">
        <dgm:presLayoutVars>
          <dgm:chPref val="3"/>
        </dgm:presLayoutVars>
      </dgm:prSet>
      <dgm:spPr/>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pt>
    <dgm:pt modelId="{83FB8AE6-109C-084C-8C3C-76E781EE194B}" type="pres">
      <dgm:prSet presAssocID="{3C65E89F-6F56-C746-8A1B-307F48AD6F6B}" presName="text2" presStyleLbl="fgAcc2" presStyleIdx="2" presStyleCnt="9">
        <dgm:presLayoutVars>
          <dgm:chPref val="3"/>
        </dgm:presLayoutVars>
      </dgm:prSet>
      <dgm:spPr/>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pt>
    <dgm:pt modelId="{4A27DC37-956D-0845-B78F-FDFB90D3B4CC}" type="pres">
      <dgm:prSet presAssocID="{C6703A92-A331-A64A-8B48-77173BDEEDA9}" presName="text2" presStyleLbl="fgAcc2" presStyleIdx="3" presStyleCnt="9">
        <dgm:presLayoutVars>
          <dgm:chPref val="3"/>
        </dgm:presLayoutVars>
      </dgm:prSet>
      <dgm:spPr/>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pt>
    <dgm:pt modelId="{E705793C-AB28-0F4D-874B-AA203DB1FC6A}" type="pres">
      <dgm:prSet presAssocID="{4A43B38A-0B0E-6743-8F20-D0345E6CD150}" presName="text2" presStyleLbl="fgAcc2" presStyleIdx="4" presStyleCnt="9">
        <dgm:presLayoutVars>
          <dgm:chPref val="3"/>
        </dgm:presLayoutVars>
      </dgm:prSet>
      <dgm:spPr/>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pt>
    <dgm:pt modelId="{45EEBDCE-26B9-B045-8ECD-2F2F57ADB543}" type="pres">
      <dgm:prSet presAssocID="{4159D5B8-AA76-CD41-BA76-3B156535EB1D}" presName="text2" presStyleLbl="fgAcc2" presStyleIdx="5" presStyleCnt="9">
        <dgm:presLayoutVars>
          <dgm:chPref val="3"/>
        </dgm:presLayoutVars>
      </dgm:prSet>
      <dgm:spPr/>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pt>
    <dgm:pt modelId="{258CADBA-8765-EB48-A771-D2B5F04E4A9A}" type="pres">
      <dgm:prSet presAssocID="{C1F59DE3-23FF-0144-A5C9-B13D2AA55F72}" presName="text2" presStyleLbl="fgAcc2" presStyleIdx="6" presStyleCnt="9">
        <dgm:presLayoutVars>
          <dgm:chPref val="3"/>
        </dgm:presLayoutVars>
      </dgm:prSet>
      <dgm:spPr/>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pt>
    <dgm:pt modelId="{37585A1B-2104-1E47-A57E-ECE4F5CCEB49}" type="pres">
      <dgm:prSet presAssocID="{2B6110C4-DE54-C249-84A2-D1746BF14BA3}" presName="text2" presStyleLbl="fgAcc2" presStyleIdx="7" presStyleCnt="9">
        <dgm:presLayoutVars>
          <dgm:chPref val="3"/>
        </dgm:presLayoutVars>
      </dgm:prSet>
      <dgm:spPr/>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pt>
    <dgm:pt modelId="{13539B19-8074-7049-909D-51DCDD4F787C}" type="pres">
      <dgm:prSet presAssocID="{ECA7502B-33A4-2943-BA60-575D1BAA995A}" presName="text3" presStyleLbl="fgAcc3" presStyleIdx="0" presStyleCnt="7">
        <dgm:presLayoutVars>
          <dgm:chPref val="3"/>
        </dgm:presLayoutVars>
      </dgm:prSet>
      <dgm:spPr/>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pt>
    <dgm:pt modelId="{222AD54D-8222-A546-A64A-2FBCFD870F85}" type="pres">
      <dgm:prSet presAssocID="{54EDC608-3C86-9A43-9173-B0D87D06B212}" presName="text3" presStyleLbl="fgAcc3" presStyleIdx="1" presStyleCnt="7">
        <dgm:presLayoutVars>
          <dgm:chPref val="3"/>
        </dgm:presLayoutVars>
      </dgm:prSet>
      <dgm:spPr/>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pt>
    <dgm:pt modelId="{A56876F4-1E62-944D-B711-2FEC5C7E4DAB}" type="pres">
      <dgm:prSet presAssocID="{C6655891-928D-5A47-A04B-89E143FA4C95}" presName="text3" presStyleLbl="fgAcc3" presStyleIdx="2" presStyleCnt="7">
        <dgm:presLayoutVars>
          <dgm:chPref val="3"/>
        </dgm:presLayoutVars>
      </dgm:prSet>
      <dgm:spPr/>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pt>
    <dgm:pt modelId="{6BC6106A-9C86-194B-8281-75CCA3E0DE1E}" type="pres">
      <dgm:prSet presAssocID="{D1135B39-8F49-EB4D-A866-0E8EDAF9E62D}" presName="text3" presStyleLbl="fgAcc3" presStyleIdx="3" presStyleCnt="7">
        <dgm:presLayoutVars>
          <dgm:chPref val="3"/>
        </dgm:presLayoutVars>
      </dgm:prSet>
      <dgm:spPr/>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pt>
    <dgm:pt modelId="{FC7F29FB-7B8A-F64C-B1EB-FD8877B289C5}" type="pres">
      <dgm:prSet presAssocID="{A30D90FE-E60A-4449-A657-CAC964A47DF1}" presName="text3" presStyleLbl="fgAcc3" presStyleIdx="4" presStyleCnt="7">
        <dgm:presLayoutVars>
          <dgm:chPref val="3"/>
        </dgm:presLayoutVars>
      </dgm:prSet>
      <dgm:spPr/>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pt>
    <dgm:pt modelId="{17C2E211-BE68-B347-80DE-F35A47A72D97}" type="pres">
      <dgm:prSet presAssocID="{8BA2083F-97C0-0E42-AC39-50F941667734}" presName="text3" presStyleLbl="fgAcc3" presStyleIdx="5" presStyleCnt="7">
        <dgm:presLayoutVars>
          <dgm:chPref val="3"/>
        </dgm:presLayoutVars>
      </dgm:prSet>
      <dgm:spPr/>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pt>
    <dgm:pt modelId="{9941954C-87AA-364F-9DC8-C6E4AE0621A9}" type="pres">
      <dgm:prSet presAssocID="{C2F9F26A-F714-8740-BC1A-89954D8EE22F}" presName="text3" presStyleLbl="fgAcc3" presStyleIdx="6" presStyleCnt="7">
        <dgm:presLayoutVars>
          <dgm:chPref val="3"/>
        </dgm:presLayoutVars>
      </dgm:prSet>
      <dgm:spPr/>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pt>
    <dgm:pt modelId="{D23C605B-61EB-444F-88D3-FA1CB4C67A83}" type="pres">
      <dgm:prSet presAssocID="{A645577D-6C78-2A47-BC8D-52D3D82AE3A0}" presName="text2" presStyleLbl="fgAcc2" presStyleIdx="8" presStyleCnt="9">
        <dgm:presLayoutVars>
          <dgm:chPref val="3"/>
        </dgm:presLayoutVars>
      </dgm:prSet>
      <dgm:spPr/>
    </dgm:pt>
    <dgm:pt modelId="{43A36D77-39A3-A64D-A16F-9FB4864E65ED}" type="pres">
      <dgm:prSet presAssocID="{A645577D-6C78-2A47-BC8D-52D3D82AE3A0}" presName="hierChild3" presStyleCnt="0"/>
      <dgm:spPr/>
    </dgm:pt>
  </dgm:ptLst>
  <dgm:cxnLst>
    <dgm:cxn modelId="{44AF6602-D3F3-FD4C-889F-1EEE1560E231}" type="presOf" srcId="{D5AD8525-0A9C-5F43-8D2D-018D071699A1}" destId="{FBDCFBB0-1654-394E-A4B6-F452F0FED3DB}"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7958613-6AE0-3241-8762-66347B4D10D4}" srcId="{D5AD8525-0A9C-5F43-8D2D-018D071699A1}" destId="{A645577D-6C78-2A47-BC8D-52D3D82AE3A0}" srcOrd="8" destOrd="0" parTransId="{12D83375-B79C-AD41-BFEF-4F9E8592331A}" sibTransId="{429C150A-99E0-9040-8240-DEA0BC96FE76}"/>
    <dgm:cxn modelId="{04744F15-612E-7A4C-B6BB-3F02781A2F31}" type="presOf" srcId="{D1135B39-8F49-EB4D-A866-0E8EDAF9E62D}" destId="{6BC6106A-9C86-194B-8281-75CCA3E0DE1E}" srcOrd="0" destOrd="0" presId="urn:microsoft.com/office/officeart/2005/8/layout/hierarchy1"/>
    <dgm:cxn modelId="{F566DA1B-17D5-BC4B-BAA8-26B5FD38DCBF}" type="presOf" srcId="{5C42308E-B354-574D-96BB-5B6BAF50CA6B}" destId="{30E679A3-9A67-D942-B430-93822837B35A}"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ECE0AC20-D4BA-4543-86D7-A017EE6CB7B0}" type="presOf" srcId="{E2387F4D-A07E-2245-B109-39E6C9E38DC0}" destId="{035D8C62-17C9-DF4A-A74E-A2B4AEC72489}"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0D9E3030-4B0C-CF4C-9CC5-C05179361E7B}" type="presOf" srcId="{2F866888-7845-8B4B-8F1F-D28F82F60269}" destId="{339C5866-259D-354F-B5A8-E731336BEC19}"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3E56923D-7C56-5842-8911-BE4AC4AB3B72}" type="presOf" srcId="{FC0F5282-466D-B34C-9785-98C574DA87E1}" destId="{07B70E8F-9894-CC40-A004-2A95B5A89A8D}"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8C1AFA45-FC04-0A4A-9B21-3C85C1E333C8}" type="presOf" srcId="{A30D90FE-E60A-4449-A657-CAC964A47DF1}" destId="{FC7F29FB-7B8A-F64C-B1EB-FD8877B289C5}" srcOrd="0" destOrd="0" presId="urn:microsoft.com/office/officeart/2005/8/layout/hierarchy1"/>
    <dgm:cxn modelId="{ABE1094D-F08A-FA4F-B2EB-71EC596645B2}" type="presOf" srcId="{77541604-7206-B748-91CA-17529FE5373B}" destId="{50BBCF8B-70C9-1143-BC60-ED5089BC7895}"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650B5753-7F4A-074E-B61D-BE4A6BC600D4}" srcId="{2B6110C4-DE54-C249-84A2-D1746BF14BA3}" destId="{A30D90FE-E60A-4449-A657-CAC964A47DF1}" srcOrd="4" destOrd="0" parTransId="{39FF1299-5C02-544E-B49C-FA51EFEE9596}" sibTransId="{0F2E0A76-D79F-CC4A-A413-BDCEEA4FF604}"/>
    <dgm:cxn modelId="{11A1AD5E-7D11-6049-9CA3-7D539BE0A9E3}" type="presOf" srcId="{E01539DC-96F1-C947-8045-A9A666DE09DA}" destId="{CE774281-8B53-2E4C-85CC-FDC98D7F734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64EFEF69-EFF6-B04C-BC5D-B3C52F149080}" srcId="{D5AD8525-0A9C-5F43-8D2D-018D071699A1}" destId="{4159D5B8-AA76-CD41-BA76-3B156535EB1D}" srcOrd="5" destOrd="0" parTransId="{E01539DC-96F1-C947-8045-A9A666DE09DA}" sibTransId="{FEF8BCB2-B816-D940-9BFD-6CF234E3D6F2}"/>
    <dgm:cxn modelId="{ADB94F71-61A6-1B4B-B353-364837D36F84}" type="presOf" srcId="{AA306FFA-2582-7449-8A76-CC376DF6D062}" destId="{243F56F7-10AD-BF4D-BDD2-6A4909938B20}"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0988B8B-E976-724E-93AF-EF7ACD641492}" type="presOf" srcId="{39FF1299-5C02-544E-B49C-FA51EFEE9596}" destId="{A5F4AF84-93CE-334B-A0B1-0DF3EBE584B4}"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23091691-3D41-2B40-BBFA-B79B925E38A4}" srcId="{D5AD8525-0A9C-5F43-8D2D-018D071699A1}" destId="{C1F59DE3-23FF-0144-A5C9-B13D2AA55F72}" srcOrd="6" destOrd="0" parTransId="{65940102-8BF2-8449-BD7C-7E2BB8C8A89D}" sibTransId="{7883D3B1-65B6-6A4E-81C1-9BD36DF7DEFE}"/>
    <dgm:cxn modelId="{8DE26299-5087-474E-87C4-FA4AF89730F5}" type="presOf" srcId="{65940102-8BF2-8449-BD7C-7E2BB8C8A89D}" destId="{4AE1FC51-F167-0947-84E3-5243A4DC2F60}"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DF22C9A5-C666-9A44-9258-5A6BEAAE4950}" srcId="{2B6110C4-DE54-C249-84A2-D1746BF14BA3}" destId="{C2F9F26A-F714-8740-BC1A-89954D8EE22F}" srcOrd="6" destOrd="0" parTransId="{FC95CABD-5FC1-BD4E-A74C-52957C933F80}" sibTransId="{42E0BF42-A29D-0647-A848-1207DC2236C0}"/>
    <dgm:cxn modelId="{14220DA8-B246-3141-AD43-A6589DF323E8}" type="presOf" srcId="{47D83E08-0623-3C4C-9289-0096C9130E32}" destId="{B1064D90-5A07-4149-BB66-B45C5E3BE93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2A5EFDA9-5799-874F-9E89-7E609A88A515}" type="presOf" srcId="{A645577D-6C78-2A47-BC8D-52D3D82AE3A0}" destId="{D23C605B-61EB-444F-88D3-FA1CB4C67A83}"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048395AE-F78D-E641-A95D-A4ED3A8C83DC}" type="presOf" srcId="{B932B8D1-685C-2243-9A92-F2BA615764DA}" destId="{F12A2BB9-1575-A745-83FE-6B6FD4544093}"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433D85C3-9B33-7842-9124-BB538317614E}" type="presOf" srcId="{12D83375-B79C-AD41-BFEF-4F9E8592331A}" destId="{56473E34-62EB-B246-82A0-6C4818AF00A0}"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A56CC8C9-0ED2-1B48-B005-4B7049BA552C}" type="presOf" srcId="{C2F9F26A-F714-8740-BC1A-89954D8EE22F}" destId="{9941954C-87AA-364F-9DC8-C6E4AE0621A9}"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E78847CF-9602-6C4F-9C99-D6669427199A}" type="presOf" srcId="{BA0D8D74-AA37-1949-B2FE-20B0CEB35708}" destId="{B52F9A13-EF1A-1445-B1F8-0DFA78441CF9}"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a:t>
          </a:r>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200808</a:t>
          </a:r>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200907</a:t>
          </a:r>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200909</a:t>
          </a:r>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201007</a:t>
          </a:r>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201010</a:t>
          </a:r>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201102</a:t>
          </a:r>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201306</a:t>
          </a:r>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a:t>176…185</a:t>
          </a:r>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a:t>tables</a:t>
          </a:r>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BDCFBB0-1654-394E-A4B6-F452F0FED3DB}" type="pres">
      <dgm:prSet presAssocID="{D5AD8525-0A9C-5F43-8D2D-018D071699A1}" presName="text" presStyleLbl="fgAcc0" presStyleIdx="0" presStyleCnt="1">
        <dgm:presLayoutVars>
          <dgm:chPref val="3"/>
        </dgm:presLayoutVars>
      </dgm:prSet>
      <dgm:spPr/>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pt>
    <dgm:pt modelId="{07B70E8F-9894-CC40-A004-2A95B5A89A8D}" type="pres">
      <dgm:prSet presAssocID="{FC0F5282-466D-B34C-9785-98C574DA87E1}" presName="text2" presStyleLbl="fgAcc2" presStyleIdx="0" presStyleCnt="9">
        <dgm:presLayoutVars>
          <dgm:chPref val="3"/>
        </dgm:presLayoutVars>
      </dgm:prSet>
      <dgm:spPr/>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pt>
    <dgm:pt modelId="{2EF8D32A-8F8D-3B48-8638-5AD9B5E1725C}" type="pres">
      <dgm:prSet presAssocID="{81225165-AAD8-7A4F-B229-5426DA397856}" presName="text2" presStyleLbl="fgAcc2" presStyleIdx="1" presStyleCnt="9">
        <dgm:presLayoutVars>
          <dgm:chPref val="3"/>
        </dgm:presLayoutVars>
      </dgm:prSet>
      <dgm:spPr/>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pt>
    <dgm:pt modelId="{83FB8AE6-109C-084C-8C3C-76E781EE194B}" type="pres">
      <dgm:prSet presAssocID="{3C65E89F-6F56-C746-8A1B-307F48AD6F6B}" presName="text2" presStyleLbl="fgAcc2" presStyleIdx="2" presStyleCnt="9">
        <dgm:presLayoutVars>
          <dgm:chPref val="3"/>
        </dgm:presLayoutVars>
      </dgm:prSet>
      <dgm:spPr/>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pt>
    <dgm:pt modelId="{4A27DC37-956D-0845-B78F-FDFB90D3B4CC}" type="pres">
      <dgm:prSet presAssocID="{C6703A92-A331-A64A-8B48-77173BDEEDA9}" presName="text2" presStyleLbl="fgAcc2" presStyleIdx="3" presStyleCnt="9">
        <dgm:presLayoutVars>
          <dgm:chPref val="3"/>
        </dgm:presLayoutVars>
      </dgm:prSet>
      <dgm:spPr/>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pt>
    <dgm:pt modelId="{E705793C-AB28-0F4D-874B-AA203DB1FC6A}" type="pres">
      <dgm:prSet presAssocID="{4A43B38A-0B0E-6743-8F20-D0345E6CD150}" presName="text2" presStyleLbl="fgAcc2" presStyleIdx="4" presStyleCnt="9">
        <dgm:presLayoutVars>
          <dgm:chPref val="3"/>
        </dgm:presLayoutVars>
      </dgm:prSet>
      <dgm:spPr/>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pt>
    <dgm:pt modelId="{45EEBDCE-26B9-B045-8ECD-2F2F57ADB543}" type="pres">
      <dgm:prSet presAssocID="{4159D5B8-AA76-CD41-BA76-3B156535EB1D}" presName="text2" presStyleLbl="fgAcc2" presStyleIdx="5" presStyleCnt="9">
        <dgm:presLayoutVars>
          <dgm:chPref val="3"/>
        </dgm:presLayoutVars>
      </dgm:prSet>
      <dgm:spPr/>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pt>
    <dgm:pt modelId="{258CADBA-8765-EB48-A771-D2B5F04E4A9A}" type="pres">
      <dgm:prSet presAssocID="{C1F59DE3-23FF-0144-A5C9-B13D2AA55F72}" presName="text2" presStyleLbl="fgAcc2" presStyleIdx="6" presStyleCnt="9">
        <dgm:presLayoutVars>
          <dgm:chPref val="3"/>
        </dgm:presLayoutVars>
      </dgm:prSet>
      <dgm:spPr/>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pt>
    <dgm:pt modelId="{37585A1B-2104-1E47-A57E-ECE4F5CCEB49}" type="pres">
      <dgm:prSet presAssocID="{2B6110C4-DE54-C249-84A2-D1746BF14BA3}" presName="text2" presStyleLbl="fgAcc2" presStyleIdx="7" presStyleCnt="9">
        <dgm:presLayoutVars>
          <dgm:chPref val="3"/>
        </dgm:presLayoutVars>
      </dgm:prSet>
      <dgm:spPr/>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pt>
    <dgm:pt modelId="{13539B19-8074-7049-909D-51DCDD4F787C}" type="pres">
      <dgm:prSet presAssocID="{ECA7502B-33A4-2943-BA60-575D1BAA995A}" presName="text3" presStyleLbl="fgAcc3" presStyleIdx="0" presStyleCnt="7">
        <dgm:presLayoutVars>
          <dgm:chPref val="3"/>
        </dgm:presLayoutVars>
      </dgm:prSet>
      <dgm:spPr/>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pt>
    <dgm:pt modelId="{222AD54D-8222-A546-A64A-2FBCFD870F85}" type="pres">
      <dgm:prSet presAssocID="{54EDC608-3C86-9A43-9173-B0D87D06B212}" presName="text3" presStyleLbl="fgAcc3" presStyleIdx="1" presStyleCnt="7">
        <dgm:presLayoutVars>
          <dgm:chPref val="3"/>
        </dgm:presLayoutVars>
      </dgm:prSet>
      <dgm:spPr/>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pt>
    <dgm:pt modelId="{A56876F4-1E62-944D-B711-2FEC5C7E4DAB}" type="pres">
      <dgm:prSet presAssocID="{C6655891-928D-5A47-A04B-89E143FA4C95}" presName="text3" presStyleLbl="fgAcc3" presStyleIdx="2" presStyleCnt="7">
        <dgm:presLayoutVars>
          <dgm:chPref val="3"/>
        </dgm:presLayoutVars>
      </dgm:prSet>
      <dgm:spPr/>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pt>
    <dgm:pt modelId="{14B1343F-5638-E04C-9687-2B6C133B32B1}" type="pres">
      <dgm:prSet presAssocID="{6C3C48AA-A21E-6046-BE1E-E977A8BD47CC}" presName="text3" presStyleLbl="fgAcc3" presStyleIdx="3" presStyleCnt="7">
        <dgm:presLayoutVars>
          <dgm:chPref val="3"/>
        </dgm:presLayoutVars>
      </dgm:prSet>
      <dgm:spPr/>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pt>
    <dgm:pt modelId="{FC7F29FB-7B8A-F64C-B1EB-FD8877B289C5}" type="pres">
      <dgm:prSet presAssocID="{A30D90FE-E60A-4449-A657-CAC964A47DF1}" presName="text3" presStyleLbl="fgAcc3" presStyleIdx="4" presStyleCnt="7">
        <dgm:presLayoutVars>
          <dgm:chPref val="3"/>
        </dgm:presLayoutVars>
      </dgm:prSet>
      <dgm:spPr/>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pt>
    <dgm:pt modelId="{17C2E211-BE68-B347-80DE-F35A47A72D97}" type="pres">
      <dgm:prSet presAssocID="{8BA2083F-97C0-0E42-AC39-50F941667734}" presName="text3" presStyleLbl="fgAcc3" presStyleIdx="5" presStyleCnt="7">
        <dgm:presLayoutVars>
          <dgm:chPref val="3"/>
        </dgm:presLayoutVars>
      </dgm:prSet>
      <dgm:spPr/>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pt>
    <dgm:pt modelId="{9941954C-87AA-364F-9DC8-C6E4AE0621A9}" type="pres">
      <dgm:prSet presAssocID="{C2F9F26A-F714-8740-BC1A-89954D8EE22F}" presName="text3" presStyleLbl="fgAcc3" presStyleIdx="6" presStyleCnt="7">
        <dgm:presLayoutVars>
          <dgm:chPref val="3"/>
        </dgm:presLayoutVars>
      </dgm:prSet>
      <dgm:spPr/>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pt>
    <dgm:pt modelId="{D23C605B-61EB-444F-88D3-FA1CB4C67A83}" type="pres">
      <dgm:prSet presAssocID="{A645577D-6C78-2A47-BC8D-52D3D82AE3A0}" presName="text2" presStyleLbl="fgAcc2" presStyleIdx="8" presStyleCnt="9">
        <dgm:presLayoutVars>
          <dgm:chPref val="3"/>
        </dgm:presLayoutVars>
      </dgm:prSet>
      <dgm:spPr/>
    </dgm:pt>
    <dgm:pt modelId="{43A36D77-39A3-A64D-A16F-9FB4864E65ED}" type="pres">
      <dgm:prSet presAssocID="{A645577D-6C78-2A47-BC8D-52D3D82AE3A0}" presName="hierChild3" presStyleCnt="0"/>
      <dgm:spPr/>
    </dgm:pt>
  </dgm:ptLst>
  <dgm:cxnLst>
    <dgm:cxn modelId="{AC8C5303-C38F-864C-B96D-31060141D22C}" srcId="{2B6110C4-DE54-C249-84A2-D1746BF14BA3}" destId="{C6655891-928D-5A47-A04B-89E143FA4C95}" srcOrd="2" destOrd="0" parTransId="{BA0D8D74-AA37-1949-B2FE-20B0CEB35708}" sibTransId="{BE91EBD0-7DA1-4046-B5F2-8B6D5E574665}"/>
    <dgm:cxn modelId="{CB261808-6B2E-5C4F-A823-1D5545181C5A}" type="presOf" srcId="{E2387F4D-A07E-2245-B109-39E6C9E38DC0}" destId="{035D8C62-17C9-DF4A-A74E-A2B4AEC72489}" srcOrd="0" destOrd="0" presId="urn:microsoft.com/office/officeart/2005/8/layout/hierarchy1"/>
    <dgm:cxn modelId="{91382308-9C88-7C44-9896-46B3CBD34E72}" type="presOf" srcId="{A30D90FE-E60A-4449-A657-CAC964A47DF1}" destId="{FC7F29FB-7B8A-F64C-B1EB-FD8877B289C5}"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85E56A0A-E9ED-ED47-B78E-EA2584D80F91}" type="presOf" srcId="{E01539DC-96F1-C947-8045-A9A666DE09DA}" destId="{CE774281-8B53-2E4C-85CC-FDC98D7F7345}"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FC05C518-3647-C946-81C9-41E7D309CDEB}" type="presOf" srcId="{AA306FFA-2582-7449-8A76-CC376DF6D062}" destId="{243F56F7-10AD-BF4D-BDD2-6A4909938B20}"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BABFE52B-C79F-C64E-9198-1BB4E03DF36B}" type="presOf" srcId="{8BA2083F-97C0-0E42-AC39-50F941667734}" destId="{17C2E211-BE68-B347-80DE-F35A47A72D97}" srcOrd="0" destOrd="0" presId="urn:microsoft.com/office/officeart/2005/8/layout/hierarchy1"/>
    <dgm:cxn modelId="{4FD67537-E012-5740-9B18-A013E7EDB6D1}" type="presOf" srcId="{5C42308E-B354-574D-96BB-5B6BAF50CA6B}" destId="{30E679A3-9A67-D942-B430-93822837B35A}" srcOrd="0" destOrd="0" presId="urn:microsoft.com/office/officeart/2005/8/layout/hierarchy1"/>
    <dgm:cxn modelId="{653C3A38-A04D-FB42-A5DE-1E4E38BA4C87}" type="presOf" srcId="{FC0F5282-466D-B34C-9785-98C574DA87E1}" destId="{07B70E8F-9894-CC40-A004-2A95B5A89A8D}"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181BD03A-57A0-E742-AD9C-43E1B8F0E200}" type="presOf" srcId="{C57B06E5-2BB5-3945-91FB-52357177E7E8}" destId="{D1225C24-E272-AF4A-8A1D-2D5634AE744C}" srcOrd="0" destOrd="0" presId="urn:microsoft.com/office/officeart/2005/8/layout/hierarchy1"/>
    <dgm:cxn modelId="{F2F4C43D-8731-CF4E-A235-FF41C638C707}" type="presOf" srcId="{ECA7502B-33A4-2943-BA60-575D1BAA995A}" destId="{13539B19-8074-7049-909D-51DCDD4F787C}"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FC02B342-CCF7-8B47-B03A-7547AD0F5332}" type="presOf" srcId="{C6703A92-A331-A64A-8B48-77173BDEEDA9}" destId="{4A27DC37-956D-0845-B78F-FDFB90D3B4CC}"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8C53B64D-99DE-5A42-869D-26F7149E6799}" type="presOf" srcId="{4A43B38A-0B0E-6743-8F20-D0345E6CD150}" destId="{E705793C-AB28-0F4D-874B-AA203DB1FC6A}"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7D9E2053-55FA-E24D-99F8-75DBFC82C1A8}" srcId="{2B6110C4-DE54-C249-84A2-D1746BF14BA3}" destId="{8BA2083F-97C0-0E42-AC39-50F941667734}" srcOrd="5" destOrd="0" parTransId="{2F866888-7845-8B4B-8F1F-D28F82F60269}" sibTransId="{234277B5-790E-8341-9A78-A5BDC98D4CDF}"/>
    <dgm:cxn modelId="{650B5753-7F4A-074E-B61D-BE4A6BC600D4}" srcId="{2B6110C4-DE54-C249-84A2-D1746BF14BA3}" destId="{A30D90FE-E60A-4449-A657-CAC964A47DF1}" srcOrd="4" destOrd="0" parTransId="{39FF1299-5C02-544E-B49C-FA51EFEE9596}" sibTransId="{0F2E0A76-D79F-CC4A-A413-BDCEEA4FF604}"/>
    <dgm:cxn modelId="{9FA68256-4636-B14F-A0A8-B2A8C8DC092F}" type="presOf" srcId="{12D83375-B79C-AD41-BFEF-4F9E8592331A}" destId="{56473E34-62EB-B246-82A0-6C4818AF00A0}" srcOrd="0" destOrd="0" presId="urn:microsoft.com/office/officeart/2005/8/layout/hierarchy1"/>
    <dgm:cxn modelId="{64D5C859-1CA0-E74C-A2FE-2E8658BE2F24}" type="presOf" srcId="{6C3C48AA-A21E-6046-BE1E-E977A8BD47CC}" destId="{14B1343F-5638-E04C-9687-2B6C133B32B1}"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308F2B66-A276-D740-964D-E7F82EE60564}" type="presOf" srcId="{65940102-8BF2-8449-BD7C-7E2BB8C8A89D}" destId="{4AE1FC51-F167-0947-84E3-5243A4DC2F60}"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BFB10974-C88D-124A-AA11-F5F9DC613F0B}" type="presOf" srcId="{39FF1299-5C02-544E-B49C-FA51EFEE9596}" destId="{A5F4AF84-93CE-334B-A0B1-0DF3EBE584B4}"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03A09581-DD2F-0B42-BC99-D90597324277}" type="presOf" srcId="{C1F59DE3-23FF-0144-A5C9-B13D2AA55F72}" destId="{258CADBA-8765-EB48-A771-D2B5F04E4A9A}"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23091691-3D41-2B40-BBFA-B79B925E38A4}" srcId="{D5AD8525-0A9C-5F43-8D2D-018D071699A1}" destId="{C1F59DE3-23FF-0144-A5C9-B13D2AA55F72}" srcOrd="6" destOrd="0" parTransId="{65940102-8BF2-8449-BD7C-7E2BB8C8A89D}" sibTransId="{7883D3B1-65B6-6A4E-81C1-9BD36DF7DEFE}"/>
    <dgm:cxn modelId="{AD543696-2D34-2249-8841-AC3D030C5336}" type="presOf" srcId="{2B6110C4-DE54-C249-84A2-D1746BF14BA3}" destId="{37585A1B-2104-1E47-A57E-ECE4F5CCEB49}"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DF22C9A5-C666-9A44-9258-5A6BEAAE4950}" srcId="{2B6110C4-DE54-C249-84A2-D1746BF14BA3}" destId="{C2F9F26A-F714-8740-BC1A-89954D8EE22F}" srcOrd="6" destOrd="0" parTransId="{FC95CABD-5FC1-BD4E-A74C-52957C933F80}" sibTransId="{42E0BF42-A29D-0647-A848-1207DC2236C0}"/>
    <dgm:cxn modelId="{D7B4D5A8-2361-3042-A374-DB6FAFD85D39}" srcId="{D5AD8525-0A9C-5F43-8D2D-018D071699A1}" destId="{2B6110C4-DE54-C249-84A2-D1746BF14BA3}" srcOrd="7" destOrd="0" parTransId="{E2387F4D-A07E-2245-B109-39E6C9E38DC0}" sibTransId="{4C448772-26BF-314B-96CB-BD6DCB7857E2}"/>
    <dgm:cxn modelId="{F3898BAC-CB9E-6145-A340-302BA5DFC650}" srcId="{D5AD8525-0A9C-5F43-8D2D-018D071699A1}" destId="{4A43B38A-0B0E-6743-8F20-D0345E6CD150}" srcOrd="4" destOrd="0" parTransId="{AA306FFA-2582-7449-8A76-CC376DF6D062}" sibTransId="{70898153-A974-D642-982B-2601294832EB}"/>
    <dgm:cxn modelId="{F3CA1CB9-50C1-254B-8585-A36BCEE0847C}" type="presOf" srcId="{143A1CA4-69F6-0241-9164-684465F81D07}" destId="{5AC33077-9992-7F4E-96B1-F260A01C2D03}"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79BCF9DB-7347-B147-B210-44524BB9E8B1}" type="presOf" srcId="{D5AD8525-0A9C-5F43-8D2D-018D071699A1}" destId="{FBDCFBB0-1654-394E-A4B6-F452F0FED3DB}"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AC53DEE3-F0E1-E749-88D6-2325508DC608}" type="presOf" srcId="{B932B8D1-685C-2243-9A92-F2BA615764DA}" destId="{F12A2BB9-1575-A745-83FE-6B6FD4544093}" srcOrd="0" destOrd="0" presId="urn:microsoft.com/office/officeart/2005/8/layout/hierarchy1"/>
    <dgm:cxn modelId="{471605EB-0EEC-954E-A720-576FC0AD6E98}" type="presOf" srcId="{54EDC608-3C86-9A43-9173-B0D87D06B212}" destId="{222AD54D-8222-A546-A64A-2FBCFD870F85}"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15" y="1095564"/>
          <a:ext cx="1468077" cy="279468"/>
        </a:xfrm>
        <a:custGeom>
          <a:avLst/>
          <a:gdLst/>
          <a:ahLst/>
          <a:cxnLst/>
          <a:rect l="0" t="0" r="0" b="0"/>
          <a:pathLst>
            <a:path>
              <a:moveTo>
                <a:pt x="0" y="0"/>
              </a:moveTo>
              <a:lnTo>
                <a:pt x="0" y="190449"/>
              </a:lnTo>
              <a:lnTo>
                <a:pt x="1468077" y="190449"/>
              </a:lnTo>
              <a:lnTo>
                <a:pt x="1468077"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15" y="1095564"/>
          <a:ext cx="293615" cy="279468"/>
        </a:xfrm>
        <a:custGeom>
          <a:avLst/>
          <a:gdLst/>
          <a:ahLst/>
          <a:cxnLst/>
          <a:rect l="0" t="0" r="0" b="0"/>
          <a:pathLst>
            <a:path>
              <a:moveTo>
                <a:pt x="0" y="0"/>
              </a:moveTo>
              <a:lnTo>
                <a:pt x="0" y="190449"/>
              </a:lnTo>
              <a:lnTo>
                <a:pt x="293615" y="190449"/>
              </a:lnTo>
              <a:lnTo>
                <a:pt x="29361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77" cy="279468"/>
        </a:xfrm>
        <a:custGeom>
          <a:avLst/>
          <a:gdLst/>
          <a:ahLst/>
          <a:cxnLst/>
          <a:rect l="0" t="0" r="0" b="0"/>
          <a:pathLst>
            <a:path>
              <a:moveTo>
                <a:pt x="1468077" y="0"/>
              </a:moveTo>
              <a:lnTo>
                <a:pt x="146807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5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2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59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24" y="1095564"/>
          <a:ext cx="1468068" cy="279468"/>
        </a:xfrm>
        <a:custGeom>
          <a:avLst/>
          <a:gdLst/>
          <a:ahLst/>
          <a:cxnLst/>
          <a:rect l="0" t="0" r="0" b="0"/>
          <a:pathLst>
            <a:path>
              <a:moveTo>
                <a:pt x="0" y="0"/>
              </a:moveTo>
              <a:lnTo>
                <a:pt x="0" y="190449"/>
              </a:lnTo>
              <a:lnTo>
                <a:pt x="1468068" y="190449"/>
              </a:lnTo>
              <a:lnTo>
                <a:pt x="1468068"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24" y="1095564"/>
          <a:ext cx="293605" cy="279468"/>
        </a:xfrm>
        <a:custGeom>
          <a:avLst/>
          <a:gdLst/>
          <a:ahLst/>
          <a:cxnLst/>
          <a:rect l="0" t="0" r="0" b="0"/>
          <a:pathLst>
            <a:path>
              <a:moveTo>
                <a:pt x="0" y="0"/>
              </a:moveTo>
              <a:lnTo>
                <a:pt x="0" y="190449"/>
              </a:lnTo>
              <a:lnTo>
                <a:pt x="293605" y="190449"/>
              </a:lnTo>
              <a:lnTo>
                <a:pt x="29360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87" cy="279468"/>
        </a:xfrm>
        <a:custGeom>
          <a:avLst/>
          <a:gdLst/>
          <a:ahLst/>
          <a:cxnLst/>
          <a:rect l="0" t="0" r="0" b="0"/>
          <a:pathLst>
            <a:path>
              <a:moveTo>
                <a:pt x="1468087" y="0"/>
              </a:moveTo>
              <a:lnTo>
                <a:pt x="146808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6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3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60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15" y="1095564"/>
          <a:ext cx="1468077" cy="279468"/>
        </a:xfrm>
        <a:custGeom>
          <a:avLst/>
          <a:gdLst/>
          <a:ahLst/>
          <a:cxnLst/>
          <a:rect l="0" t="0" r="0" b="0"/>
          <a:pathLst>
            <a:path>
              <a:moveTo>
                <a:pt x="0" y="0"/>
              </a:moveTo>
              <a:lnTo>
                <a:pt x="0" y="190449"/>
              </a:lnTo>
              <a:lnTo>
                <a:pt x="1468077" y="190449"/>
              </a:lnTo>
              <a:lnTo>
                <a:pt x="1468077"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15" y="1095564"/>
          <a:ext cx="293615" cy="279468"/>
        </a:xfrm>
        <a:custGeom>
          <a:avLst/>
          <a:gdLst/>
          <a:ahLst/>
          <a:cxnLst/>
          <a:rect l="0" t="0" r="0" b="0"/>
          <a:pathLst>
            <a:path>
              <a:moveTo>
                <a:pt x="0" y="0"/>
              </a:moveTo>
              <a:lnTo>
                <a:pt x="0" y="190449"/>
              </a:lnTo>
              <a:lnTo>
                <a:pt x="293615" y="190449"/>
              </a:lnTo>
              <a:lnTo>
                <a:pt x="29361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77" cy="279468"/>
        </a:xfrm>
        <a:custGeom>
          <a:avLst/>
          <a:gdLst/>
          <a:ahLst/>
          <a:cxnLst/>
          <a:rect l="0" t="0" r="0" b="0"/>
          <a:pathLst>
            <a:path>
              <a:moveTo>
                <a:pt x="1468077" y="0"/>
              </a:moveTo>
              <a:lnTo>
                <a:pt x="146807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5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2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59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15" y="1095564"/>
          <a:ext cx="1468077" cy="279468"/>
        </a:xfrm>
        <a:custGeom>
          <a:avLst/>
          <a:gdLst/>
          <a:ahLst/>
          <a:cxnLst/>
          <a:rect l="0" t="0" r="0" b="0"/>
          <a:pathLst>
            <a:path>
              <a:moveTo>
                <a:pt x="0" y="0"/>
              </a:moveTo>
              <a:lnTo>
                <a:pt x="0" y="190449"/>
              </a:lnTo>
              <a:lnTo>
                <a:pt x="1468077" y="190449"/>
              </a:lnTo>
              <a:lnTo>
                <a:pt x="1468077"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15" y="1095564"/>
          <a:ext cx="293615" cy="279468"/>
        </a:xfrm>
        <a:custGeom>
          <a:avLst/>
          <a:gdLst/>
          <a:ahLst/>
          <a:cxnLst/>
          <a:rect l="0" t="0" r="0" b="0"/>
          <a:pathLst>
            <a:path>
              <a:moveTo>
                <a:pt x="0" y="0"/>
              </a:moveTo>
              <a:lnTo>
                <a:pt x="0" y="190449"/>
              </a:lnTo>
              <a:lnTo>
                <a:pt x="293615" y="190449"/>
              </a:lnTo>
              <a:lnTo>
                <a:pt x="29361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77" cy="279468"/>
        </a:xfrm>
        <a:custGeom>
          <a:avLst/>
          <a:gdLst/>
          <a:ahLst/>
          <a:cxnLst/>
          <a:rect l="0" t="0" r="0" b="0"/>
          <a:pathLst>
            <a:path>
              <a:moveTo>
                <a:pt x="1468077" y="0"/>
              </a:moveTo>
              <a:lnTo>
                <a:pt x="146807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5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2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59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4005493"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3418262"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959773"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2537415" y="1095564"/>
          <a:ext cx="1468077" cy="279468"/>
        </a:xfrm>
        <a:custGeom>
          <a:avLst/>
          <a:gdLst/>
          <a:ahLst/>
          <a:cxnLst/>
          <a:rect l="0" t="0" r="0" b="0"/>
          <a:pathLst>
            <a:path>
              <a:moveTo>
                <a:pt x="0" y="0"/>
              </a:moveTo>
              <a:lnTo>
                <a:pt x="0" y="190449"/>
              </a:lnTo>
              <a:lnTo>
                <a:pt x="1468077" y="190449"/>
              </a:lnTo>
              <a:lnTo>
                <a:pt x="1468077"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785310" y="1985219"/>
          <a:ext cx="91440" cy="279468"/>
        </a:xfrm>
        <a:custGeom>
          <a:avLst/>
          <a:gdLst/>
          <a:ahLst/>
          <a:cxnLst/>
          <a:rect l="0" t="0" r="0" b="0"/>
          <a:pathLst>
            <a:path>
              <a:moveTo>
                <a:pt x="45720" y="0"/>
              </a:moveTo>
              <a:lnTo>
                <a:pt x="4572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2537415" y="1095564"/>
          <a:ext cx="293615" cy="279468"/>
        </a:xfrm>
        <a:custGeom>
          <a:avLst/>
          <a:gdLst/>
          <a:ahLst/>
          <a:cxnLst/>
          <a:rect l="0" t="0" r="0" b="0"/>
          <a:pathLst>
            <a:path>
              <a:moveTo>
                <a:pt x="0" y="0"/>
              </a:moveTo>
              <a:lnTo>
                <a:pt x="0" y="190449"/>
              </a:lnTo>
              <a:lnTo>
                <a:pt x="293615" y="190449"/>
              </a:lnTo>
              <a:lnTo>
                <a:pt x="293615"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656568" y="2874874"/>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1069337" y="2874874"/>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1069337" y="1985219"/>
          <a:ext cx="587231" cy="279468"/>
        </a:xfrm>
        <a:custGeom>
          <a:avLst/>
          <a:gdLst/>
          <a:ahLst/>
          <a:cxnLst/>
          <a:rect l="0" t="0" r="0" b="0"/>
          <a:pathLst>
            <a:path>
              <a:moveTo>
                <a:pt x="0" y="0"/>
              </a:moveTo>
              <a:lnTo>
                <a:pt x="0" y="190449"/>
              </a:lnTo>
              <a:lnTo>
                <a:pt x="587231" y="190449"/>
              </a:lnTo>
              <a:lnTo>
                <a:pt x="587231"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482106" y="1985219"/>
          <a:ext cx="587231" cy="279468"/>
        </a:xfrm>
        <a:custGeom>
          <a:avLst/>
          <a:gdLst/>
          <a:ahLst/>
          <a:cxnLst/>
          <a:rect l="0" t="0" r="0" b="0"/>
          <a:pathLst>
            <a:path>
              <a:moveTo>
                <a:pt x="587231" y="0"/>
              </a:moveTo>
              <a:lnTo>
                <a:pt x="587231"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1069337" y="1095564"/>
          <a:ext cx="1468077" cy="279468"/>
        </a:xfrm>
        <a:custGeom>
          <a:avLst/>
          <a:gdLst/>
          <a:ahLst/>
          <a:cxnLst/>
          <a:rect l="0" t="0" r="0" b="0"/>
          <a:pathLst>
            <a:path>
              <a:moveTo>
                <a:pt x="1468077" y="0"/>
              </a:moveTo>
              <a:lnTo>
                <a:pt x="1468077" y="190449"/>
              </a:lnTo>
              <a:lnTo>
                <a:pt x="0" y="190449"/>
              </a:lnTo>
              <a:lnTo>
                <a:pt x="0" y="279468"/>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2056953" y="48537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2163722" y="58680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2181594" y="604680"/>
        <a:ext cx="925179" cy="574442"/>
      </dsp:txXfrm>
    </dsp:sp>
    <dsp:sp modelId="{B3D28D79-DDFF-474A-9CF8-FC578F27F367}">
      <dsp:nvSpPr>
        <dsp:cNvPr id="0" name=""/>
        <dsp:cNvSpPr/>
      </dsp:nvSpPr>
      <dsp:spPr>
        <a:xfrm>
          <a:off x="588875"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695644"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713516" y="1494335"/>
        <a:ext cx="925179" cy="574442"/>
      </dsp:txXfrm>
    </dsp:sp>
    <dsp:sp modelId="{4453765C-A49E-0149-AEA7-2A4AD7BD0AB0}">
      <dsp:nvSpPr>
        <dsp:cNvPr id="0" name=""/>
        <dsp:cNvSpPr/>
      </dsp:nvSpPr>
      <dsp:spPr>
        <a:xfrm>
          <a:off x="1644"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108413"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126285" y="2383990"/>
        <a:ext cx="925179" cy="574442"/>
      </dsp:txXfrm>
    </dsp:sp>
    <dsp:sp modelId="{D2148AF7-D1EF-FA40-ADC7-427DA4ACED9B}">
      <dsp:nvSpPr>
        <dsp:cNvPr id="0" name=""/>
        <dsp:cNvSpPr/>
      </dsp:nvSpPr>
      <dsp:spPr>
        <a:xfrm>
          <a:off x="1176106"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1282876"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1300748" y="2383990"/>
        <a:ext cx="925179" cy="574442"/>
      </dsp:txXfrm>
    </dsp:sp>
    <dsp:sp modelId="{461BAB0C-A480-BE4F-8378-89DE136457D1}">
      <dsp:nvSpPr>
        <dsp:cNvPr id="0" name=""/>
        <dsp:cNvSpPr/>
      </dsp:nvSpPr>
      <dsp:spPr>
        <a:xfrm>
          <a:off x="588875"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695644"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713516" y="3273645"/>
        <a:ext cx="925179" cy="574442"/>
      </dsp:txXfrm>
    </dsp:sp>
    <dsp:sp modelId="{F0A3C98F-1E35-9C4B-955B-4306F0403A1D}">
      <dsp:nvSpPr>
        <dsp:cNvPr id="0" name=""/>
        <dsp:cNvSpPr/>
      </dsp:nvSpPr>
      <dsp:spPr>
        <a:xfrm>
          <a:off x="1763337"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870107"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887979" y="3273645"/>
        <a:ext cx="925179" cy="574442"/>
      </dsp:txXfrm>
    </dsp:sp>
    <dsp:sp modelId="{92FE3C2E-EAA7-1345-91AA-4E41559AF777}">
      <dsp:nvSpPr>
        <dsp:cNvPr id="0" name=""/>
        <dsp:cNvSpPr/>
      </dsp:nvSpPr>
      <dsp:spPr>
        <a:xfrm>
          <a:off x="2350569"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2457338"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2475210" y="1494335"/>
        <a:ext cx="925179" cy="574442"/>
      </dsp:txXfrm>
    </dsp:sp>
    <dsp:sp modelId="{F3BF3B4A-AAE3-5C4D-9580-F33DFE58259F}">
      <dsp:nvSpPr>
        <dsp:cNvPr id="0" name=""/>
        <dsp:cNvSpPr/>
      </dsp:nvSpPr>
      <dsp:spPr>
        <a:xfrm>
          <a:off x="2350569"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2457338"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2475210" y="2383990"/>
        <a:ext cx="925179" cy="574442"/>
      </dsp:txXfrm>
    </dsp:sp>
    <dsp:sp modelId="{8D87B47B-66A5-5A4D-81D7-3BF5944B4637}">
      <dsp:nvSpPr>
        <dsp:cNvPr id="0" name=""/>
        <dsp:cNvSpPr/>
      </dsp:nvSpPr>
      <dsp:spPr>
        <a:xfrm>
          <a:off x="3525031" y="1375032"/>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3631800" y="147646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3649672" y="1494335"/>
        <a:ext cx="925179" cy="574442"/>
      </dsp:txXfrm>
    </dsp:sp>
    <dsp:sp modelId="{9E602B42-8EB0-9044-883E-4EDD9E6743DC}">
      <dsp:nvSpPr>
        <dsp:cNvPr id="0" name=""/>
        <dsp:cNvSpPr/>
      </dsp:nvSpPr>
      <dsp:spPr>
        <a:xfrm>
          <a:off x="3525031" y="2264687"/>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3631800" y="2366118"/>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3649672" y="2383990"/>
        <a:ext cx="925179" cy="574442"/>
      </dsp:txXfrm>
    </dsp:sp>
    <dsp:sp modelId="{42836FAA-F7FA-BF4A-99DF-BF03D0FBC499}">
      <dsp:nvSpPr>
        <dsp:cNvPr id="0" name=""/>
        <dsp:cNvSpPr/>
      </dsp:nvSpPr>
      <dsp:spPr>
        <a:xfrm>
          <a:off x="2937800"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3044569"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3062441" y="3273645"/>
        <a:ext cx="925179" cy="574442"/>
      </dsp:txXfrm>
    </dsp:sp>
    <dsp:sp modelId="{F000E5DE-C55B-3B40-99CE-A870EE7669B5}">
      <dsp:nvSpPr>
        <dsp:cNvPr id="0" name=""/>
        <dsp:cNvSpPr/>
      </dsp:nvSpPr>
      <dsp:spPr>
        <a:xfrm>
          <a:off x="4112262" y="315434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4219031" y="3255773"/>
          <a:ext cx="960923" cy="61018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4236903" y="3273645"/>
        <a:ext cx="925179" cy="5744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4251039" y="1654779"/>
          <a:ext cx="3851954" cy="229147"/>
        </a:xfrm>
        <a:custGeom>
          <a:avLst/>
          <a:gdLst/>
          <a:ahLst/>
          <a:cxnLst/>
          <a:rect l="0" t="0" r="0" b="0"/>
          <a:pathLst>
            <a:path>
              <a:moveTo>
                <a:pt x="0" y="0"/>
              </a:moveTo>
              <a:lnTo>
                <a:pt x="0" y="156157"/>
              </a:lnTo>
              <a:lnTo>
                <a:pt x="3851954" y="156157"/>
              </a:lnTo>
              <a:lnTo>
                <a:pt x="3851954"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7140005" y="2384243"/>
          <a:ext cx="2888965" cy="229147"/>
        </a:xfrm>
        <a:custGeom>
          <a:avLst/>
          <a:gdLst/>
          <a:ahLst/>
          <a:cxnLst/>
          <a:rect l="0" t="0" r="0" b="0"/>
          <a:pathLst>
            <a:path>
              <a:moveTo>
                <a:pt x="0" y="0"/>
              </a:moveTo>
              <a:lnTo>
                <a:pt x="0" y="156157"/>
              </a:lnTo>
              <a:lnTo>
                <a:pt x="2888965" y="156157"/>
              </a:lnTo>
              <a:lnTo>
                <a:pt x="2888965"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7140005" y="2384243"/>
          <a:ext cx="1925977" cy="229147"/>
        </a:xfrm>
        <a:custGeom>
          <a:avLst/>
          <a:gdLst/>
          <a:ahLst/>
          <a:cxnLst/>
          <a:rect l="0" t="0" r="0" b="0"/>
          <a:pathLst>
            <a:path>
              <a:moveTo>
                <a:pt x="0" y="0"/>
              </a:moveTo>
              <a:lnTo>
                <a:pt x="0" y="156157"/>
              </a:lnTo>
              <a:lnTo>
                <a:pt x="1925977" y="156157"/>
              </a:lnTo>
              <a:lnTo>
                <a:pt x="1925977"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7140005" y="2384243"/>
          <a:ext cx="962988" cy="229147"/>
        </a:xfrm>
        <a:custGeom>
          <a:avLst/>
          <a:gdLst/>
          <a:ahLst/>
          <a:cxnLst/>
          <a:rect l="0" t="0" r="0" b="0"/>
          <a:pathLst>
            <a:path>
              <a:moveTo>
                <a:pt x="0" y="0"/>
              </a:moveTo>
              <a:lnTo>
                <a:pt x="0" y="156157"/>
              </a:lnTo>
              <a:lnTo>
                <a:pt x="962988" y="156157"/>
              </a:lnTo>
              <a:lnTo>
                <a:pt x="962988"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7094285" y="2384243"/>
          <a:ext cx="91440" cy="229147"/>
        </a:xfrm>
        <a:custGeom>
          <a:avLst/>
          <a:gdLst/>
          <a:ahLst/>
          <a:cxnLst/>
          <a:rect l="0" t="0" r="0" b="0"/>
          <a:pathLst>
            <a:path>
              <a:moveTo>
                <a:pt x="45720" y="0"/>
              </a:moveTo>
              <a:lnTo>
                <a:pt x="4572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6177016" y="2384243"/>
          <a:ext cx="962988" cy="229147"/>
        </a:xfrm>
        <a:custGeom>
          <a:avLst/>
          <a:gdLst/>
          <a:ahLst/>
          <a:cxnLst/>
          <a:rect l="0" t="0" r="0" b="0"/>
          <a:pathLst>
            <a:path>
              <a:moveTo>
                <a:pt x="962988" y="0"/>
              </a:moveTo>
              <a:lnTo>
                <a:pt x="962988"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5214027" y="2384243"/>
          <a:ext cx="1925977" cy="229147"/>
        </a:xfrm>
        <a:custGeom>
          <a:avLst/>
          <a:gdLst/>
          <a:ahLst/>
          <a:cxnLst/>
          <a:rect l="0" t="0" r="0" b="0"/>
          <a:pathLst>
            <a:path>
              <a:moveTo>
                <a:pt x="1925977" y="0"/>
              </a:moveTo>
              <a:lnTo>
                <a:pt x="1925977"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4251039" y="2384243"/>
          <a:ext cx="2888965" cy="229147"/>
        </a:xfrm>
        <a:custGeom>
          <a:avLst/>
          <a:gdLst/>
          <a:ahLst/>
          <a:cxnLst/>
          <a:rect l="0" t="0" r="0" b="0"/>
          <a:pathLst>
            <a:path>
              <a:moveTo>
                <a:pt x="2888965" y="0"/>
              </a:moveTo>
              <a:lnTo>
                <a:pt x="2888965"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4251039" y="1654779"/>
          <a:ext cx="2888965" cy="229147"/>
        </a:xfrm>
        <a:custGeom>
          <a:avLst/>
          <a:gdLst/>
          <a:ahLst/>
          <a:cxnLst/>
          <a:rect l="0" t="0" r="0" b="0"/>
          <a:pathLst>
            <a:path>
              <a:moveTo>
                <a:pt x="0" y="0"/>
              </a:moveTo>
              <a:lnTo>
                <a:pt x="0" y="156157"/>
              </a:lnTo>
              <a:lnTo>
                <a:pt x="2888965" y="156157"/>
              </a:lnTo>
              <a:lnTo>
                <a:pt x="2888965"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4251039" y="1654779"/>
          <a:ext cx="1925977" cy="229147"/>
        </a:xfrm>
        <a:custGeom>
          <a:avLst/>
          <a:gdLst/>
          <a:ahLst/>
          <a:cxnLst/>
          <a:rect l="0" t="0" r="0" b="0"/>
          <a:pathLst>
            <a:path>
              <a:moveTo>
                <a:pt x="0" y="0"/>
              </a:moveTo>
              <a:lnTo>
                <a:pt x="0" y="156157"/>
              </a:lnTo>
              <a:lnTo>
                <a:pt x="1925977" y="156157"/>
              </a:lnTo>
              <a:lnTo>
                <a:pt x="1925977"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4251039" y="1654779"/>
          <a:ext cx="962988" cy="229147"/>
        </a:xfrm>
        <a:custGeom>
          <a:avLst/>
          <a:gdLst/>
          <a:ahLst/>
          <a:cxnLst/>
          <a:rect l="0" t="0" r="0" b="0"/>
          <a:pathLst>
            <a:path>
              <a:moveTo>
                <a:pt x="0" y="0"/>
              </a:moveTo>
              <a:lnTo>
                <a:pt x="0" y="156157"/>
              </a:lnTo>
              <a:lnTo>
                <a:pt x="962988" y="156157"/>
              </a:lnTo>
              <a:lnTo>
                <a:pt x="962988"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4205319" y="1654779"/>
          <a:ext cx="91440" cy="229147"/>
        </a:xfrm>
        <a:custGeom>
          <a:avLst/>
          <a:gdLst/>
          <a:ahLst/>
          <a:cxnLst/>
          <a:rect l="0" t="0" r="0" b="0"/>
          <a:pathLst>
            <a:path>
              <a:moveTo>
                <a:pt x="45720" y="0"/>
              </a:moveTo>
              <a:lnTo>
                <a:pt x="4572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3288050" y="1654779"/>
          <a:ext cx="962988" cy="229147"/>
        </a:xfrm>
        <a:custGeom>
          <a:avLst/>
          <a:gdLst/>
          <a:ahLst/>
          <a:cxnLst/>
          <a:rect l="0" t="0" r="0" b="0"/>
          <a:pathLst>
            <a:path>
              <a:moveTo>
                <a:pt x="962988" y="0"/>
              </a:moveTo>
              <a:lnTo>
                <a:pt x="962988"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2325061" y="1654779"/>
          <a:ext cx="1925977" cy="229147"/>
        </a:xfrm>
        <a:custGeom>
          <a:avLst/>
          <a:gdLst/>
          <a:ahLst/>
          <a:cxnLst/>
          <a:rect l="0" t="0" r="0" b="0"/>
          <a:pathLst>
            <a:path>
              <a:moveTo>
                <a:pt x="1925977" y="0"/>
              </a:moveTo>
              <a:lnTo>
                <a:pt x="1925977"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362073" y="1654779"/>
          <a:ext cx="2888965" cy="229147"/>
        </a:xfrm>
        <a:custGeom>
          <a:avLst/>
          <a:gdLst/>
          <a:ahLst/>
          <a:cxnLst/>
          <a:rect l="0" t="0" r="0" b="0"/>
          <a:pathLst>
            <a:path>
              <a:moveTo>
                <a:pt x="2888965" y="0"/>
              </a:moveTo>
              <a:lnTo>
                <a:pt x="2888965"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99084" y="1654779"/>
          <a:ext cx="3851954" cy="229147"/>
        </a:xfrm>
        <a:custGeom>
          <a:avLst/>
          <a:gdLst/>
          <a:ahLst/>
          <a:cxnLst/>
          <a:rect l="0" t="0" r="0" b="0"/>
          <a:pathLst>
            <a:path>
              <a:moveTo>
                <a:pt x="3851954" y="0"/>
              </a:moveTo>
              <a:lnTo>
                <a:pt x="3851954"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857089" y="1154463"/>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944633" y="1237630"/>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SoCal</a:t>
          </a:r>
        </a:p>
      </dsp:txBody>
      <dsp:txXfrm>
        <a:off x="3959287" y="1252284"/>
        <a:ext cx="758591" cy="471008"/>
      </dsp:txXfrm>
    </dsp:sp>
    <dsp:sp modelId="{080C438B-0599-1B4F-A8BE-F3CB90A503C2}">
      <dsp:nvSpPr>
        <dsp:cNvPr id="0" name=""/>
        <dsp:cNvSpPr/>
      </dsp:nvSpPr>
      <dsp:spPr>
        <a:xfrm>
          <a:off x="5134"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92678"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t>
          </a:r>
        </a:p>
      </dsp:txBody>
      <dsp:txXfrm>
        <a:off x="107332" y="1981748"/>
        <a:ext cx="758591" cy="471008"/>
      </dsp:txXfrm>
    </dsp:sp>
    <dsp:sp modelId="{213475F7-A7AC-8B46-AC06-BF3A6DE22543}">
      <dsp:nvSpPr>
        <dsp:cNvPr id="0" name=""/>
        <dsp:cNvSpPr/>
      </dsp:nvSpPr>
      <dsp:spPr>
        <a:xfrm>
          <a:off x="968123"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1055667"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2007</a:t>
          </a:r>
        </a:p>
      </dsp:txBody>
      <dsp:txXfrm>
        <a:off x="1070321" y="1981748"/>
        <a:ext cx="758591" cy="471008"/>
      </dsp:txXfrm>
    </dsp:sp>
    <dsp:sp modelId="{945E3754-754B-B44A-855D-5A6F3017933A}">
      <dsp:nvSpPr>
        <dsp:cNvPr id="0" name=""/>
        <dsp:cNvSpPr/>
      </dsp:nvSpPr>
      <dsp:spPr>
        <a:xfrm>
          <a:off x="1931111"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2018656"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2008</a:t>
          </a:r>
        </a:p>
      </dsp:txBody>
      <dsp:txXfrm>
        <a:off x="2033310" y="1981748"/>
        <a:ext cx="758591" cy="471008"/>
      </dsp:txXfrm>
    </dsp:sp>
    <dsp:sp modelId="{8E38FA05-97F9-1144-B832-601F9EA29172}">
      <dsp:nvSpPr>
        <dsp:cNvPr id="0" name=""/>
        <dsp:cNvSpPr/>
      </dsp:nvSpPr>
      <dsp:spPr>
        <a:xfrm>
          <a:off x="2894100"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981644"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a:t>
          </a:r>
        </a:p>
      </dsp:txBody>
      <dsp:txXfrm>
        <a:off x="2996298" y="1981748"/>
        <a:ext cx="758591" cy="471008"/>
      </dsp:txXfrm>
    </dsp:sp>
    <dsp:sp modelId="{57196B02-9A0B-4446-A862-058983FB05A8}">
      <dsp:nvSpPr>
        <dsp:cNvPr id="0" name=""/>
        <dsp:cNvSpPr/>
      </dsp:nvSpPr>
      <dsp:spPr>
        <a:xfrm>
          <a:off x="3857089"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944633"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a:t>
          </a:r>
        </a:p>
      </dsp:txBody>
      <dsp:txXfrm>
        <a:off x="3959287" y="1981748"/>
        <a:ext cx="758591" cy="471008"/>
      </dsp:txXfrm>
    </dsp:sp>
    <dsp:sp modelId="{2329BE03-63F0-6F4F-9E5B-22F316D91043}">
      <dsp:nvSpPr>
        <dsp:cNvPr id="0" name=""/>
        <dsp:cNvSpPr/>
      </dsp:nvSpPr>
      <dsp:spPr>
        <a:xfrm>
          <a:off x="4820077"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4907622"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2011</a:t>
          </a:r>
        </a:p>
      </dsp:txBody>
      <dsp:txXfrm>
        <a:off x="4922276" y="1981748"/>
        <a:ext cx="758591" cy="471008"/>
      </dsp:txXfrm>
    </dsp:sp>
    <dsp:sp modelId="{00F065D5-4812-AC41-8044-8A85A4D5E324}">
      <dsp:nvSpPr>
        <dsp:cNvPr id="0" name=""/>
        <dsp:cNvSpPr/>
      </dsp:nvSpPr>
      <dsp:spPr>
        <a:xfrm>
          <a:off x="5783066"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5870610"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2012</a:t>
          </a:r>
        </a:p>
      </dsp:txBody>
      <dsp:txXfrm>
        <a:off x="5885264" y="1981748"/>
        <a:ext cx="758591" cy="471008"/>
      </dsp:txXfrm>
    </dsp:sp>
    <dsp:sp modelId="{78F25EE8-DBDA-544A-9609-79447E094129}">
      <dsp:nvSpPr>
        <dsp:cNvPr id="0" name=""/>
        <dsp:cNvSpPr/>
      </dsp:nvSpPr>
      <dsp:spPr>
        <a:xfrm>
          <a:off x="6746055"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6833599"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2013</a:t>
          </a:r>
        </a:p>
      </dsp:txBody>
      <dsp:txXfrm>
        <a:off x="6848253" y="1981748"/>
        <a:ext cx="758591" cy="471008"/>
      </dsp:txXfrm>
    </dsp:sp>
    <dsp:sp modelId="{21886E74-EE89-1241-AD60-B79EF6368D9E}">
      <dsp:nvSpPr>
        <dsp:cNvPr id="0" name=""/>
        <dsp:cNvSpPr/>
      </dsp:nvSpPr>
      <dsp:spPr>
        <a:xfrm>
          <a:off x="3857089"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944633"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001…365</a:t>
          </a:r>
        </a:p>
      </dsp:txBody>
      <dsp:txXfrm>
        <a:off x="3959287" y="2711212"/>
        <a:ext cx="758591" cy="471008"/>
      </dsp:txXfrm>
    </dsp:sp>
    <dsp:sp modelId="{67905308-DFD3-814C-B0CE-7CACDFDC10EF}">
      <dsp:nvSpPr>
        <dsp:cNvPr id="0" name=""/>
        <dsp:cNvSpPr/>
      </dsp:nvSpPr>
      <dsp:spPr>
        <a:xfrm>
          <a:off x="4820077"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4907622"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brdc</a:t>
          </a:r>
          <a:endParaRPr lang="en-US" sz="1200" kern="1200" dirty="0"/>
        </a:p>
      </dsp:txBody>
      <dsp:txXfrm>
        <a:off x="4922276" y="2711212"/>
        <a:ext cx="758591" cy="471008"/>
      </dsp:txXfrm>
    </dsp:sp>
    <dsp:sp modelId="{57E81BAE-226E-3240-B49D-9C58CBF15310}">
      <dsp:nvSpPr>
        <dsp:cNvPr id="0" name=""/>
        <dsp:cNvSpPr/>
      </dsp:nvSpPr>
      <dsp:spPr>
        <a:xfrm>
          <a:off x="5783066"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5870610"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gfiles</a:t>
          </a:r>
          <a:endParaRPr lang="en-US" sz="1200" kern="1200" dirty="0"/>
        </a:p>
      </dsp:txBody>
      <dsp:txXfrm>
        <a:off x="5885264" y="2711212"/>
        <a:ext cx="758591" cy="471008"/>
      </dsp:txXfrm>
    </dsp:sp>
    <dsp:sp modelId="{BCD9EEDB-6917-294E-A70E-015FA3C1343D}">
      <dsp:nvSpPr>
        <dsp:cNvPr id="0" name=""/>
        <dsp:cNvSpPr/>
      </dsp:nvSpPr>
      <dsp:spPr>
        <a:xfrm>
          <a:off x="6746055"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6833599"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gsoln</a:t>
          </a:r>
          <a:endParaRPr lang="en-US" sz="1200" kern="1200" dirty="0"/>
        </a:p>
      </dsp:txBody>
      <dsp:txXfrm>
        <a:off x="6848253" y="2711212"/>
        <a:ext cx="758591" cy="471008"/>
      </dsp:txXfrm>
    </dsp:sp>
    <dsp:sp modelId="{D780142C-7AF5-454F-8A6E-F976C17A1C0A}">
      <dsp:nvSpPr>
        <dsp:cNvPr id="0" name=""/>
        <dsp:cNvSpPr/>
      </dsp:nvSpPr>
      <dsp:spPr>
        <a:xfrm>
          <a:off x="7709043"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7796588"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igs</a:t>
          </a:r>
          <a:endParaRPr lang="en-US" sz="1200" kern="1200" dirty="0"/>
        </a:p>
      </dsp:txBody>
      <dsp:txXfrm>
        <a:off x="7811242" y="2711212"/>
        <a:ext cx="758591" cy="471008"/>
      </dsp:txXfrm>
    </dsp:sp>
    <dsp:sp modelId="{729A3F95-20D4-F747-96DD-019B103912E1}">
      <dsp:nvSpPr>
        <dsp:cNvPr id="0" name=""/>
        <dsp:cNvSpPr/>
      </dsp:nvSpPr>
      <dsp:spPr>
        <a:xfrm>
          <a:off x="8672032"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8759576"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rinex</a:t>
          </a:r>
          <a:endParaRPr lang="en-US" sz="1200" kern="1200" dirty="0"/>
        </a:p>
      </dsp:txBody>
      <dsp:txXfrm>
        <a:off x="8774230" y="2711212"/>
        <a:ext cx="758591" cy="471008"/>
      </dsp:txXfrm>
    </dsp:sp>
    <dsp:sp modelId="{ED818997-1BCC-5441-889A-D18FE4098140}">
      <dsp:nvSpPr>
        <dsp:cNvPr id="0" name=""/>
        <dsp:cNvSpPr/>
      </dsp:nvSpPr>
      <dsp:spPr>
        <a:xfrm>
          <a:off x="9635021"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9722565"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tables</a:t>
          </a:r>
        </a:p>
      </dsp:txBody>
      <dsp:txXfrm>
        <a:off x="9737219" y="2711212"/>
        <a:ext cx="758591" cy="471008"/>
      </dsp:txXfrm>
    </dsp:sp>
    <dsp:sp modelId="{11B90F25-A3AE-0C4E-9E4B-98FBAE3EFC92}">
      <dsp:nvSpPr>
        <dsp:cNvPr id="0" name=""/>
        <dsp:cNvSpPr/>
      </dsp:nvSpPr>
      <dsp:spPr>
        <a:xfrm>
          <a:off x="7709043"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7796588"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vsoln</a:t>
          </a:r>
          <a:endParaRPr lang="en-US" sz="1200" kern="1200" dirty="0"/>
        </a:p>
      </dsp:txBody>
      <dsp:txXfrm>
        <a:off x="7811242" y="1981748"/>
        <a:ext cx="758591" cy="4710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4251039" y="1654779"/>
          <a:ext cx="3851954" cy="229147"/>
        </a:xfrm>
        <a:custGeom>
          <a:avLst/>
          <a:gdLst/>
          <a:ahLst/>
          <a:cxnLst/>
          <a:rect l="0" t="0" r="0" b="0"/>
          <a:pathLst>
            <a:path>
              <a:moveTo>
                <a:pt x="0" y="0"/>
              </a:moveTo>
              <a:lnTo>
                <a:pt x="0" y="156157"/>
              </a:lnTo>
              <a:lnTo>
                <a:pt x="3851954" y="156157"/>
              </a:lnTo>
              <a:lnTo>
                <a:pt x="3851954"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7140005" y="2384243"/>
          <a:ext cx="2888965" cy="229147"/>
        </a:xfrm>
        <a:custGeom>
          <a:avLst/>
          <a:gdLst/>
          <a:ahLst/>
          <a:cxnLst/>
          <a:rect l="0" t="0" r="0" b="0"/>
          <a:pathLst>
            <a:path>
              <a:moveTo>
                <a:pt x="0" y="0"/>
              </a:moveTo>
              <a:lnTo>
                <a:pt x="0" y="156157"/>
              </a:lnTo>
              <a:lnTo>
                <a:pt x="2888965" y="156157"/>
              </a:lnTo>
              <a:lnTo>
                <a:pt x="2888965"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7140005" y="2384243"/>
          <a:ext cx="1925977" cy="229147"/>
        </a:xfrm>
        <a:custGeom>
          <a:avLst/>
          <a:gdLst/>
          <a:ahLst/>
          <a:cxnLst/>
          <a:rect l="0" t="0" r="0" b="0"/>
          <a:pathLst>
            <a:path>
              <a:moveTo>
                <a:pt x="0" y="0"/>
              </a:moveTo>
              <a:lnTo>
                <a:pt x="0" y="156157"/>
              </a:lnTo>
              <a:lnTo>
                <a:pt x="1925977" y="156157"/>
              </a:lnTo>
              <a:lnTo>
                <a:pt x="1925977"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7140005" y="2384243"/>
          <a:ext cx="962988" cy="229147"/>
        </a:xfrm>
        <a:custGeom>
          <a:avLst/>
          <a:gdLst/>
          <a:ahLst/>
          <a:cxnLst/>
          <a:rect l="0" t="0" r="0" b="0"/>
          <a:pathLst>
            <a:path>
              <a:moveTo>
                <a:pt x="0" y="0"/>
              </a:moveTo>
              <a:lnTo>
                <a:pt x="0" y="156157"/>
              </a:lnTo>
              <a:lnTo>
                <a:pt x="962988" y="156157"/>
              </a:lnTo>
              <a:lnTo>
                <a:pt x="962988"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7094285" y="2384243"/>
          <a:ext cx="91440" cy="229147"/>
        </a:xfrm>
        <a:custGeom>
          <a:avLst/>
          <a:gdLst/>
          <a:ahLst/>
          <a:cxnLst/>
          <a:rect l="0" t="0" r="0" b="0"/>
          <a:pathLst>
            <a:path>
              <a:moveTo>
                <a:pt x="45720" y="0"/>
              </a:moveTo>
              <a:lnTo>
                <a:pt x="4572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6177016" y="2384243"/>
          <a:ext cx="962988" cy="229147"/>
        </a:xfrm>
        <a:custGeom>
          <a:avLst/>
          <a:gdLst/>
          <a:ahLst/>
          <a:cxnLst/>
          <a:rect l="0" t="0" r="0" b="0"/>
          <a:pathLst>
            <a:path>
              <a:moveTo>
                <a:pt x="962988" y="0"/>
              </a:moveTo>
              <a:lnTo>
                <a:pt x="962988"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5214027" y="2384243"/>
          <a:ext cx="1925977" cy="229147"/>
        </a:xfrm>
        <a:custGeom>
          <a:avLst/>
          <a:gdLst/>
          <a:ahLst/>
          <a:cxnLst/>
          <a:rect l="0" t="0" r="0" b="0"/>
          <a:pathLst>
            <a:path>
              <a:moveTo>
                <a:pt x="1925977" y="0"/>
              </a:moveTo>
              <a:lnTo>
                <a:pt x="1925977"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4251039" y="2384243"/>
          <a:ext cx="2888965" cy="229147"/>
        </a:xfrm>
        <a:custGeom>
          <a:avLst/>
          <a:gdLst/>
          <a:ahLst/>
          <a:cxnLst/>
          <a:rect l="0" t="0" r="0" b="0"/>
          <a:pathLst>
            <a:path>
              <a:moveTo>
                <a:pt x="2888965" y="0"/>
              </a:moveTo>
              <a:lnTo>
                <a:pt x="2888965"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4251039" y="1654779"/>
          <a:ext cx="2888965" cy="229147"/>
        </a:xfrm>
        <a:custGeom>
          <a:avLst/>
          <a:gdLst/>
          <a:ahLst/>
          <a:cxnLst/>
          <a:rect l="0" t="0" r="0" b="0"/>
          <a:pathLst>
            <a:path>
              <a:moveTo>
                <a:pt x="0" y="0"/>
              </a:moveTo>
              <a:lnTo>
                <a:pt x="0" y="156157"/>
              </a:lnTo>
              <a:lnTo>
                <a:pt x="2888965" y="156157"/>
              </a:lnTo>
              <a:lnTo>
                <a:pt x="2888965"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4251039" y="1654779"/>
          <a:ext cx="1925977" cy="229147"/>
        </a:xfrm>
        <a:custGeom>
          <a:avLst/>
          <a:gdLst/>
          <a:ahLst/>
          <a:cxnLst/>
          <a:rect l="0" t="0" r="0" b="0"/>
          <a:pathLst>
            <a:path>
              <a:moveTo>
                <a:pt x="0" y="0"/>
              </a:moveTo>
              <a:lnTo>
                <a:pt x="0" y="156157"/>
              </a:lnTo>
              <a:lnTo>
                <a:pt x="1925977" y="156157"/>
              </a:lnTo>
              <a:lnTo>
                <a:pt x="1925977"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4251039" y="1654779"/>
          <a:ext cx="962988" cy="229147"/>
        </a:xfrm>
        <a:custGeom>
          <a:avLst/>
          <a:gdLst/>
          <a:ahLst/>
          <a:cxnLst/>
          <a:rect l="0" t="0" r="0" b="0"/>
          <a:pathLst>
            <a:path>
              <a:moveTo>
                <a:pt x="0" y="0"/>
              </a:moveTo>
              <a:lnTo>
                <a:pt x="0" y="156157"/>
              </a:lnTo>
              <a:lnTo>
                <a:pt x="962988" y="156157"/>
              </a:lnTo>
              <a:lnTo>
                <a:pt x="962988"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4205319" y="1654779"/>
          <a:ext cx="91440" cy="229147"/>
        </a:xfrm>
        <a:custGeom>
          <a:avLst/>
          <a:gdLst/>
          <a:ahLst/>
          <a:cxnLst/>
          <a:rect l="0" t="0" r="0" b="0"/>
          <a:pathLst>
            <a:path>
              <a:moveTo>
                <a:pt x="45720" y="0"/>
              </a:moveTo>
              <a:lnTo>
                <a:pt x="4572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3288050" y="1654779"/>
          <a:ext cx="962988" cy="229147"/>
        </a:xfrm>
        <a:custGeom>
          <a:avLst/>
          <a:gdLst/>
          <a:ahLst/>
          <a:cxnLst/>
          <a:rect l="0" t="0" r="0" b="0"/>
          <a:pathLst>
            <a:path>
              <a:moveTo>
                <a:pt x="962988" y="0"/>
              </a:moveTo>
              <a:lnTo>
                <a:pt x="962988"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2325061" y="1654779"/>
          <a:ext cx="1925977" cy="229147"/>
        </a:xfrm>
        <a:custGeom>
          <a:avLst/>
          <a:gdLst/>
          <a:ahLst/>
          <a:cxnLst/>
          <a:rect l="0" t="0" r="0" b="0"/>
          <a:pathLst>
            <a:path>
              <a:moveTo>
                <a:pt x="1925977" y="0"/>
              </a:moveTo>
              <a:lnTo>
                <a:pt x="1925977"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362073" y="1654779"/>
          <a:ext cx="2888965" cy="229147"/>
        </a:xfrm>
        <a:custGeom>
          <a:avLst/>
          <a:gdLst/>
          <a:ahLst/>
          <a:cxnLst/>
          <a:rect l="0" t="0" r="0" b="0"/>
          <a:pathLst>
            <a:path>
              <a:moveTo>
                <a:pt x="2888965" y="0"/>
              </a:moveTo>
              <a:lnTo>
                <a:pt x="2888965"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99084" y="1654779"/>
          <a:ext cx="3851954" cy="229147"/>
        </a:xfrm>
        <a:custGeom>
          <a:avLst/>
          <a:gdLst/>
          <a:ahLst/>
          <a:cxnLst/>
          <a:rect l="0" t="0" r="0" b="0"/>
          <a:pathLst>
            <a:path>
              <a:moveTo>
                <a:pt x="3851954" y="0"/>
              </a:moveTo>
              <a:lnTo>
                <a:pt x="3851954" y="156157"/>
              </a:lnTo>
              <a:lnTo>
                <a:pt x="0" y="156157"/>
              </a:lnTo>
              <a:lnTo>
                <a:pt x="0" y="229147"/>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857089" y="1154463"/>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944633" y="1237630"/>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NSFBay</a:t>
          </a:r>
          <a:endParaRPr lang="en-US" sz="1200" kern="1200" dirty="0"/>
        </a:p>
      </dsp:txBody>
      <dsp:txXfrm>
        <a:off x="3959287" y="1252284"/>
        <a:ext cx="758591" cy="471008"/>
      </dsp:txXfrm>
    </dsp:sp>
    <dsp:sp modelId="{080C438B-0599-1B4F-A8BE-F3CB90A503C2}">
      <dsp:nvSpPr>
        <dsp:cNvPr id="0" name=""/>
        <dsp:cNvSpPr/>
      </dsp:nvSpPr>
      <dsp:spPr>
        <a:xfrm>
          <a:off x="5134"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92678"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t>
          </a:r>
        </a:p>
      </dsp:txBody>
      <dsp:txXfrm>
        <a:off x="107332" y="1981748"/>
        <a:ext cx="758591" cy="471008"/>
      </dsp:txXfrm>
    </dsp:sp>
    <dsp:sp modelId="{213475F7-A7AC-8B46-AC06-BF3A6DE22543}">
      <dsp:nvSpPr>
        <dsp:cNvPr id="0" name=""/>
        <dsp:cNvSpPr/>
      </dsp:nvSpPr>
      <dsp:spPr>
        <a:xfrm>
          <a:off x="968123"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1055667"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200808</a:t>
          </a:r>
        </a:p>
      </dsp:txBody>
      <dsp:txXfrm>
        <a:off x="1070321" y="1981748"/>
        <a:ext cx="758591" cy="471008"/>
      </dsp:txXfrm>
    </dsp:sp>
    <dsp:sp modelId="{945E3754-754B-B44A-855D-5A6F3017933A}">
      <dsp:nvSpPr>
        <dsp:cNvPr id="0" name=""/>
        <dsp:cNvSpPr/>
      </dsp:nvSpPr>
      <dsp:spPr>
        <a:xfrm>
          <a:off x="1931111"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2018656"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200907</a:t>
          </a:r>
        </a:p>
      </dsp:txBody>
      <dsp:txXfrm>
        <a:off x="2033310" y="1981748"/>
        <a:ext cx="758591" cy="471008"/>
      </dsp:txXfrm>
    </dsp:sp>
    <dsp:sp modelId="{8E38FA05-97F9-1144-B832-601F9EA29172}">
      <dsp:nvSpPr>
        <dsp:cNvPr id="0" name=""/>
        <dsp:cNvSpPr/>
      </dsp:nvSpPr>
      <dsp:spPr>
        <a:xfrm>
          <a:off x="2894100"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981644"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200909</a:t>
          </a:r>
        </a:p>
      </dsp:txBody>
      <dsp:txXfrm>
        <a:off x="2996298" y="1981748"/>
        <a:ext cx="758591" cy="471008"/>
      </dsp:txXfrm>
    </dsp:sp>
    <dsp:sp modelId="{57196B02-9A0B-4446-A862-058983FB05A8}">
      <dsp:nvSpPr>
        <dsp:cNvPr id="0" name=""/>
        <dsp:cNvSpPr/>
      </dsp:nvSpPr>
      <dsp:spPr>
        <a:xfrm>
          <a:off x="3857089"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944633"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201007</a:t>
          </a:r>
        </a:p>
      </dsp:txBody>
      <dsp:txXfrm>
        <a:off x="3959287" y="1981748"/>
        <a:ext cx="758591" cy="471008"/>
      </dsp:txXfrm>
    </dsp:sp>
    <dsp:sp modelId="{2329BE03-63F0-6F4F-9E5B-22F316D91043}">
      <dsp:nvSpPr>
        <dsp:cNvPr id="0" name=""/>
        <dsp:cNvSpPr/>
      </dsp:nvSpPr>
      <dsp:spPr>
        <a:xfrm>
          <a:off x="4820077"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4907622"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201010</a:t>
          </a:r>
        </a:p>
      </dsp:txBody>
      <dsp:txXfrm>
        <a:off x="4922276" y="1981748"/>
        <a:ext cx="758591" cy="471008"/>
      </dsp:txXfrm>
    </dsp:sp>
    <dsp:sp modelId="{00F065D5-4812-AC41-8044-8A85A4D5E324}">
      <dsp:nvSpPr>
        <dsp:cNvPr id="0" name=""/>
        <dsp:cNvSpPr/>
      </dsp:nvSpPr>
      <dsp:spPr>
        <a:xfrm>
          <a:off x="5783066"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5870610"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201102</a:t>
          </a:r>
        </a:p>
      </dsp:txBody>
      <dsp:txXfrm>
        <a:off x="5885264" y="1981748"/>
        <a:ext cx="758591" cy="471008"/>
      </dsp:txXfrm>
    </dsp:sp>
    <dsp:sp modelId="{78F25EE8-DBDA-544A-9609-79447E094129}">
      <dsp:nvSpPr>
        <dsp:cNvPr id="0" name=""/>
        <dsp:cNvSpPr/>
      </dsp:nvSpPr>
      <dsp:spPr>
        <a:xfrm>
          <a:off x="6746055"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6833599"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201306</a:t>
          </a:r>
        </a:p>
      </dsp:txBody>
      <dsp:txXfrm>
        <a:off x="6848253" y="1981748"/>
        <a:ext cx="758591" cy="471008"/>
      </dsp:txXfrm>
    </dsp:sp>
    <dsp:sp modelId="{21886E74-EE89-1241-AD60-B79EF6368D9E}">
      <dsp:nvSpPr>
        <dsp:cNvPr id="0" name=""/>
        <dsp:cNvSpPr/>
      </dsp:nvSpPr>
      <dsp:spPr>
        <a:xfrm>
          <a:off x="3857089"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944633"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176…185</a:t>
          </a:r>
        </a:p>
      </dsp:txBody>
      <dsp:txXfrm>
        <a:off x="3959287" y="2711212"/>
        <a:ext cx="758591" cy="471008"/>
      </dsp:txXfrm>
    </dsp:sp>
    <dsp:sp modelId="{67905308-DFD3-814C-B0CE-7CACDFDC10EF}">
      <dsp:nvSpPr>
        <dsp:cNvPr id="0" name=""/>
        <dsp:cNvSpPr/>
      </dsp:nvSpPr>
      <dsp:spPr>
        <a:xfrm>
          <a:off x="4820077"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4907622"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brdc</a:t>
          </a:r>
          <a:endParaRPr lang="en-US" sz="1200" kern="1200" dirty="0"/>
        </a:p>
      </dsp:txBody>
      <dsp:txXfrm>
        <a:off x="4922276" y="2711212"/>
        <a:ext cx="758591" cy="471008"/>
      </dsp:txXfrm>
    </dsp:sp>
    <dsp:sp modelId="{57E81BAE-226E-3240-B49D-9C58CBF15310}">
      <dsp:nvSpPr>
        <dsp:cNvPr id="0" name=""/>
        <dsp:cNvSpPr/>
      </dsp:nvSpPr>
      <dsp:spPr>
        <a:xfrm>
          <a:off x="5783066"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5870610"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gfiles</a:t>
          </a:r>
          <a:endParaRPr lang="en-US" sz="1200" kern="1200" dirty="0"/>
        </a:p>
      </dsp:txBody>
      <dsp:txXfrm>
        <a:off x="5885264" y="2711212"/>
        <a:ext cx="758591" cy="471008"/>
      </dsp:txXfrm>
    </dsp:sp>
    <dsp:sp modelId="{24609F99-0661-2D46-B436-AB2E4876A4A0}">
      <dsp:nvSpPr>
        <dsp:cNvPr id="0" name=""/>
        <dsp:cNvSpPr/>
      </dsp:nvSpPr>
      <dsp:spPr>
        <a:xfrm>
          <a:off x="6746055"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6833599"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gsoln</a:t>
          </a:r>
          <a:endParaRPr lang="en-US" sz="1200" kern="1200" dirty="0"/>
        </a:p>
      </dsp:txBody>
      <dsp:txXfrm>
        <a:off x="6848253" y="2711212"/>
        <a:ext cx="758591" cy="471008"/>
      </dsp:txXfrm>
    </dsp:sp>
    <dsp:sp modelId="{D780142C-7AF5-454F-8A6E-F976C17A1C0A}">
      <dsp:nvSpPr>
        <dsp:cNvPr id="0" name=""/>
        <dsp:cNvSpPr/>
      </dsp:nvSpPr>
      <dsp:spPr>
        <a:xfrm>
          <a:off x="7709043"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7796588"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igs</a:t>
          </a:r>
          <a:endParaRPr lang="en-US" sz="1200" kern="1200" dirty="0"/>
        </a:p>
      </dsp:txBody>
      <dsp:txXfrm>
        <a:off x="7811242" y="2711212"/>
        <a:ext cx="758591" cy="471008"/>
      </dsp:txXfrm>
    </dsp:sp>
    <dsp:sp modelId="{729A3F95-20D4-F747-96DD-019B103912E1}">
      <dsp:nvSpPr>
        <dsp:cNvPr id="0" name=""/>
        <dsp:cNvSpPr/>
      </dsp:nvSpPr>
      <dsp:spPr>
        <a:xfrm>
          <a:off x="8672032"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8759576"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rinex</a:t>
          </a:r>
          <a:endParaRPr lang="en-US" sz="1200" kern="1200" dirty="0"/>
        </a:p>
      </dsp:txBody>
      <dsp:txXfrm>
        <a:off x="8774230" y="2711212"/>
        <a:ext cx="758591" cy="471008"/>
      </dsp:txXfrm>
    </dsp:sp>
    <dsp:sp modelId="{ED818997-1BCC-5441-889A-D18FE4098140}">
      <dsp:nvSpPr>
        <dsp:cNvPr id="0" name=""/>
        <dsp:cNvSpPr/>
      </dsp:nvSpPr>
      <dsp:spPr>
        <a:xfrm>
          <a:off x="9635021" y="2613391"/>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9722565" y="2696558"/>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tables</a:t>
          </a:r>
        </a:p>
      </dsp:txBody>
      <dsp:txXfrm>
        <a:off x="9737219" y="2711212"/>
        <a:ext cx="758591" cy="471008"/>
      </dsp:txXfrm>
    </dsp:sp>
    <dsp:sp modelId="{11B90F25-A3AE-0C4E-9E4B-98FBAE3EFC92}">
      <dsp:nvSpPr>
        <dsp:cNvPr id="0" name=""/>
        <dsp:cNvSpPr/>
      </dsp:nvSpPr>
      <dsp:spPr>
        <a:xfrm>
          <a:off x="7709043" y="1883927"/>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7796588" y="1967094"/>
          <a:ext cx="787899" cy="500316"/>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vsoln</a:t>
          </a:r>
          <a:endParaRPr lang="en-US" sz="1200" kern="1200" dirty="0"/>
        </a:p>
      </dsp:txBody>
      <dsp:txXfrm>
        <a:off x="7811242" y="1981748"/>
        <a:ext cx="758591" cy="47100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2020/08/24</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Command-line systems and GAMIT/GLOBK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2020/08/24</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Command-line systems and GAMIT/GLOBK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A021E702-8781-1946-BB7F-2356CF8A0DEE}" type="slidenum">
              <a:rPr lang="en-US" smtClean="0"/>
              <a:t>1</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Think of moving within the directory structure like a family tree where you can only move along direct blood lines, i.e. parent</a:t>
            </a:r>
            <a:r>
              <a:rPr lang="en-US" baseline="0" dirty="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5</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2116028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Note that </a:t>
            </a:r>
            <a:r>
              <a:rPr lang="en-US" dirty="0" err="1"/>
              <a:t>sh</a:t>
            </a:r>
            <a:r>
              <a:rPr lang="en-US" dirty="0"/>
              <a:t>/bash</a:t>
            </a:r>
            <a:r>
              <a:rPr lang="en-US" baseline="0" dirty="0"/>
              <a:t> variable arrays are indexed to 0 and </a:t>
            </a:r>
            <a:r>
              <a:rPr lang="en-US" baseline="0" dirty="0" err="1"/>
              <a:t>csh</a:t>
            </a:r>
            <a:r>
              <a:rPr lang="en-US" baseline="0" dirty="0"/>
              <a:t>/</a:t>
            </a:r>
            <a:r>
              <a:rPr lang="en-US" baseline="0" dirty="0" err="1"/>
              <a:t>tcsh</a:t>
            </a:r>
            <a:r>
              <a:rPr lang="en-US" baseline="0" dirty="0"/>
              <a:t> variable arrays indexed to 1. Note also the required curly brackets surrounding the reference to the </a:t>
            </a:r>
            <a:r>
              <a:rPr lang="en-US" baseline="0" dirty="0" err="1"/>
              <a:t>sh</a:t>
            </a:r>
            <a:r>
              <a:rPr lang="en-US" baseline="0" dirty="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12</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81482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Ultimately we must distinguish between where GAMIT/GLOBK is *installed* and where we will *process* GPS data using GAMIT/GLOBK.</a:t>
            </a:r>
          </a:p>
        </p:txBody>
      </p:sp>
      <p:sp>
        <p:nvSpPr>
          <p:cNvPr id="4" name="Slide Number Placeholder 3"/>
          <p:cNvSpPr>
            <a:spLocks noGrp="1"/>
          </p:cNvSpPr>
          <p:nvPr>
            <p:ph type="sldNum" sz="quarter" idx="10"/>
          </p:nvPr>
        </p:nvSpPr>
        <p:spPr/>
        <p:txBody>
          <a:bodyPr/>
          <a:lstStyle/>
          <a:p>
            <a:fld id="{A0FF7146-B45B-5940-9438-7F6C4F827145}" type="slidenum">
              <a:rPr lang="en-US" smtClean="0"/>
              <a:t>33</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3810724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GB"/>
              <a:t>2020/08/24</a:t>
            </a:r>
            <a:endParaRPr lang="en-US"/>
          </a:p>
        </p:txBody>
      </p:sp>
      <p:sp>
        <p:nvSpPr>
          <p:cNvPr id="5" name="Footer Placeholder 4"/>
          <p:cNvSpPr>
            <a:spLocks noGrp="1"/>
          </p:cNvSpPr>
          <p:nvPr>
            <p:ph type="ftr" sz="quarter" idx="4"/>
          </p:nvPr>
        </p:nvSpPr>
        <p:spPr/>
        <p:txBody>
          <a:bodyPr/>
          <a:lstStyle/>
          <a:p>
            <a:r>
              <a:rPr lang="en-US"/>
              <a:t>Command-line systems and GAMIT/GLOBK</a:t>
            </a:r>
          </a:p>
        </p:txBody>
      </p:sp>
      <p:sp>
        <p:nvSpPr>
          <p:cNvPr id="6" name="Slide Number Placeholder 5"/>
          <p:cNvSpPr>
            <a:spLocks noGrp="1"/>
          </p:cNvSpPr>
          <p:nvPr>
            <p:ph type="sldNum" sz="quarter" idx="5"/>
          </p:nvPr>
        </p:nvSpPr>
        <p:spPr/>
        <p:txBody>
          <a:bodyPr/>
          <a:lstStyle/>
          <a:p>
            <a:fld id="{A021E702-8781-1946-BB7F-2356CF8A0DEE}" type="slidenum">
              <a:rPr lang="en-US" smtClean="0"/>
              <a:t>43</a:t>
            </a:fld>
            <a:endParaRPr lang="en-US"/>
          </a:p>
        </p:txBody>
      </p:sp>
    </p:spTree>
    <p:extLst>
      <p:ext uri="{BB962C8B-B14F-4D97-AF65-F5344CB8AC3E}">
        <p14:creationId xmlns:p14="http://schemas.microsoft.com/office/powerpoint/2010/main" val="796356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a:t>
            </a:r>
            <a:r>
              <a:rPr lang="en-US" dirty="0" err="1"/>
              <a:t>usr</a:t>
            </a:r>
            <a:r>
              <a:rPr lang="en-US" dirty="0"/>
              <a:t>/local/gg/10.61” should be replaced with your own main installation directory path, i.e. wherever you installed GAMIT/GLOBK.</a:t>
            </a:r>
          </a:p>
        </p:txBody>
      </p:sp>
      <p:sp>
        <p:nvSpPr>
          <p:cNvPr id="4" name="Slide Number Placeholder 3"/>
          <p:cNvSpPr>
            <a:spLocks noGrp="1"/>
          </p:cNvSpPr>
          <p:nvPr>
            <p:ph type="sldNum" sz="quarter" idx="10"/>
          </p:nvPr>
        </p:nvSpPr>
        <p:spPr/>
        <p:txBody>
          <a:bodyPr/>
          <a:lstStyle/>
          <a:p>
            <a:fld id="{A0FF7146-B45B-5940-9438-7F6C4F827145}" type="slidenum">
              <a:rPr lang="en-US" smtClean="0"/>
              <a:t>46</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1819115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 top-level directory defines the general</a:t>
            </a:r>
            <a:r>
              <a:rPr lang="en-US" baseline="0" dirty="0"/>
              <a:t> “experiment”. At the first level below this, each year of </a:t>
            </a:r>
            <a:r>
              <a:rPr lang="en-US" baseline="0" dirty="0" err="1"/>
              <a:t>cGNSS</a:t>
            </a:r>
            <a:r>
              <a:rPr lang="en-US" baseline="0" dirty="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50</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983540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Similar to the </a:t>
            </a:r>
            <a:r>
              <a:rPr lang="en-US" dirty="0" err="1"/>
              <a:t>cGNSS</a:t>
            </a:r>
            <a:r>
              <a:rPr lang="en-US" dirty="0"/>
              <a:t> structure, a top-level directory defines the general</a:t>
            </a:r>
            <a:r>
              <a:rPr lang="en-US" baseline="0" dirty="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a:t>gsoln</a:t>
            </a:r>
            <a:r>
              <a:rPr lang="en-US" baseline="0" dirty="0"/>
              <a:t>” here will act to combine the survey into one H-file before it is included in the velocity solution in “</a:t>
            </a:r>
            <a:r>
              <a:rPr lang="en-US" baseline="0" dirty="0" err="1"/>
              <a:t>vsoln</a:t>
            </a:r>
            <a:r>
              <a:rPr lang="en-US" baseline="0" dirty="0"/>
              <a:t>” at the same level as the individual surveys.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51</a:t>
            </a:fld>
            <a:endParaRPr lang="en-US"/>
          </a:p>
        </p:txBody>
      </p:sp>
      <p:sp>
        <p:nvSpPr>
          <p:cNvPr id="5" name="Date Placeholder 4"/>
          <p:cNvSpPr>
            <a:spLocks noGrp="1"/>
          </p:cNvSpPr>
          <p:nvPr>
            <p:ph type="dt" idx="11"/>
          </p:nvPr>
        </p:nvSpPr>
        <p:spPr/>
        <p:txBody>
          <a:bodyPr/>
          <a:lstStyle/>
          <a:p>
            <a:r>
              <a:rPr lang="en-GB"/>
              <a:t>2020/08/24</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49344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24857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613013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717832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45504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GB"/>
              <a:t>2020/08/24</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508629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GB"/>
              <a:t>2020/08/24</a:t>
            </a:r>
            <a:endParaRPr lang="en-US"/>
          </a:p>
        </p:txBody>
      </p:sp>
      <p:sp>
        <p:nvSpPr>
          <p:cNvPr id="8" name="Footer Placeholder 7"/>
          <p:cNvSpPr>
            <a:spLocks noGrp="1"/>
          </p:cNvSpPr>
          <p:nvPr>
            <p:ph type="ftr" sz="quarter" idx="11"/>
          </p:nvPr>
        </p:nvSpPr>
        <p:spPr/>
        <p:txBody>
          <a:bodyPr/>
          <a:lstStyle/>
          <a:p>
            <a:r>
              <a:rPr lang="en-US"/>
              <a:t>Command-line systems and GAMIT/GLOBK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501112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GB"/>
              <a:t>2020/08/24</a:t>
            </a:r>
            <a:endParaRPr lang="en-US"/>
          </a:p>
        </p:txBody>
      </p:sp>
      <p:sp>
        <p:nvSpPr>
          <p:cNvPr id="4" name="Footer Placeholder 3"/>
          <p:cNvSpPr>
            <a:spLocks noGrp="1"/>
          </p:cNvSpPr>
          <p:nvPr>
            <p:ph type="ftr" sz="quarter" idx="11"/>
          </p:nvPr>
        </p:nvSpPr>
        <p:spPr/>
        <p:txBody>
          <a:bodyPr/>
          <a:lstStyle/>
          <a:p>
            <a:r>
              <a:rPr lang="en-US"/>
              <a:t>Command-line systems and GAMIT/GLOBK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10801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Command-line systems and GAMIT/GLOBK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716450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2020/08/24</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392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2020/08/24</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13991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a:t>2020/08/24</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Command-line systems and GAMIT/GLOBK</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0518537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Working with command-line systems and GAMIT/GLOBK</a:t>
            </a:r>
          </a:p>
        </p:txBody>
      </p:sp>
      <p:sp>
        <p:nvSpPr>
          <p:cNvPr id="11" name="Subtitle 15">
            <a:extLst>
              <a:ext uri="{FF2B5EF4-FFF2-40B4-BE49-F238E27FC236}">
                <a16:creationId xmlns:a16="http://schemas.microsoft.com/office/drawing/2014/main" id="{BCCAE74C-6EE0-D545-9AE7-34B488C97B60}"/>
              </a:ext>
            </a:extLst>
          </p:cNvPr>
          <p:cNvSpPr txBox="1">
            <a:spLocks noGrp="1"/>
          </p:cNvSpPr>
          <p:nvPr>
            <p:ph type="subTitle" idx="1"/>
          </p:nvPr>
        </p:nvSpPr>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M. A. Floyd     T. A. Herring</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24–28 August 2020</a:t>
            </a:r>
          </a:p>
          <a:p>
            <a:r>
              <a:rPr lang="en-US" sz="2400" dirty="0">
                <a:solidFill>
                  <a:schemeClr val="accent3"/>
                </a:solidFill>
              </a:rPr>
              <a:t>http://</a:t>
            </a:r>
            <a:r>
              <a:rPr lang="en-US" sz="2400" dirty="0" err="1">
                <a:solidFill>
                  <a:schemeClr val="accent3"/>
                </a:solidFill>
              </a:rPr>
              <a:t>geoweb.mit.edu</a:t>
            </a:r>
            <a:r>
              <a:rPr lang="en-US" sz="2400" dirty="0">
                <a:solidFill>
                  <a:schemeClr val="accent3"/>
                </a:solidFill>
              </a:rPr>
              <a:t>/~</a:t>
            </a:r>
            <a:r>
              <a:rPr lang="en-US" sz="2400" dirty="0" err="1">
                <a:solidFill>
                  <a:schemeClr val="accent3"/>
                </a:solidFill>
              </a:rPr>
              <a:t>floyd</a:t>
            </a:r>
            <a:r>
              <a:rPr lang="en-US" sz="2400" dirty="0">
                <a:solidFill>
                  <a:schemeClr val="accent3"/>
                </a:solidFill>
              </a:rPr>
              <a:t>/courses/gg/202008_UNAVCO/</a:t>
            </a:r>
          </a:p>
          <a:p>
            <a:r>
              <a:rPr lang="en-US" dirty="0">
                <a:solidFill>
                  <a:schemeClr val="accent3"/>
                </a:solidFill>
              </a:rPr>
              <a:t>Material from R. W. King, T. A. Herring, M. A. Floyd (MIT) and S. C. McClusky (now at ANU)</a:t>
            </a:r>
          </a:p>
        </p:txBody>
      </p:sp>
      <p:pic>
        <p:nvPicPr>
          <p:cNvPr id="13" name="Picture 12" descr="MIT-logo-with-spelling-web-red-gray-design1-large.png">
            <a:extLst>
              <a:ext uri="{FF2B5EF4-FFF2-40B4-BE49-F238E27FC236}">
                <a16:creationId xmlns:a16="http://schemas.microsoft.com/office/drawing/2014/main" id="{4001D463-7CE5-464F-9DCC-9309029163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5" name="Picture 14" descr="unavco-logo-red-black-shadow.png">
            <a:extLst>
              <a:ext uri="{FF2B5EF4-FFF2-40B4-BE49-F238E27FC236}">
                <a16:creationId xmlns:a16="http://schemas.microsoft.com/office/drawing/2014/main" id="{EFB982BE-6EEA-EF43-8D9F-4F74F15979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6" name="Picture 15">
            <a:extLst>
              <a:ext uri="{FF2B5EF4-FFF2-40B4-BE49-F238E27FC236}">
                <a16:creationId xmlns:a16="http://schemas.microsoft.com/office/drawing/2014/main" id="{C3F2A522-E48A-E941-896C-EEECA22FA300}"/>
              </a:ext>
            </a:extLst>
          </p:cNvPr>
          <p:cNvPicPr>
            <a:picLocks noChangeAspect="1"/>
          </p:cNvPicPr>
          <p:nvPr/>
        </p:nvPicPr>
        <p:blipFill>
          <a:blip r:embed="rId4"/>
          <a:stretch>
            <a:fillRect/>
          </a:stretch>
        </p:blipFill>
        <p:spPr>
          <a:xfrm>
            <a:off x="254000" y="254000"/>
            <a:ext cx="2222500" cy="469900"/>
          </a:xfrm>
          <a:prstGeom prst="rect">
            <a:avLst/>
          </a:prstGeom>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a command line</a:t>
            </a:r>
          </a:p>
        </p:txBody>
      </p:sp>
      <p:sp>
        <p:nvSpPr>
          <p:cNvPr id="3" name="Content Placeholder 2"/>
          <p:cNvSpPr>
            <a:spLocks noGrp="1"/>
          </p:cNvSpPr>
          <p:nvPr>
            <p:ph idx="1"/>
          </p:nvPr>
        </p:nvSpPr>
        <p:spPr/>
        <p:txBody>
          <a:bodyPr/>
          <a:lstStyle/>
          <a:p>
            <a:r>
              <a:rPr lang="en-US" dirty="0"/>
              <a:t>Basic syntax is:</a:t>
            </a:r>
            <a:br>
              <a:rPr lang="en-US" dirty="0"/>
            </a:br>
            <a:r>
              <a:rPr lang="en-US" dirty="0">
                <a:latin typeface="Courier" pitchFamily="2" charset="0"/>
                <a:cs typeface="Courier New" panose="02070309020205020404" pitchFamily="49" charset="0"/>
              </a:rPr>
              <a:t>&lt;command&gt; &lt;options&gt; &lt;argument(s)&gt;</a:t>
            </a:r>
          </a:p>
          <a:p>
            <a:r>
              <a:rPr lang="en-US" dirty="0">
                <a:latin typeface="Courier" pitchFamily="2" charset="0"/>
                <a:cs typeface="Courier New" panose="02070309020205020404" pitchFamily="49" charset="0"/>
              </a:rPr>
              <a:t>&lt;command&gt;</a:t>
            </a:r>
            <a:r>
              <a:rPr lang="en-US" dirty="0"/>
              <a:t> is the program to run, including directory if not included in PATH environment variable (more in a couple of slides…)</a:t>
            </a:r>
          </a:p>
          <a:p>
            <a:r>
              <a:rPr lang="en-US" dirty="0">
                <a:latin typeface="Courier" pitchFamily="2" charset="0"/>
                <a:cs typeface="Courier New" panose="02070309020205020404" pitchFamily="49" charset="0"/>
              </a:rPr>
              <a:t>&lt;options&gt;</a:t>
            </a:r>
            <a:r>
              <a:rPr lang="en-US" dirty="0"/>
              <a:t> are usually prepended by a dash (e.g. </a:t>
            </a:r>
            <a:r>
              <a:rPr lang="en-US" dirty="0">
                <a:latin typeface="Courier" pitchFamily="2" charset="0"/>
                <a:cs typeface="Courier New" panose="02070309020205020404" pitchFamily="49" charset="0"/>
              </a:rPr>
              <a:t>-a</a:t>
            </a:r>
            <a:r>
              <a:rPr lang="en-US" dirty="0"/>
              <a:t>)</a:t>
            </a:r>
          </a:p>
          <a:p>
            <a:r>
              <a:rPr lang="en-US" dirty="0">
                <a:latin typeface="Courier" pitchFamily="2" charset="0"/>
                <a:cs typeface="Courier New" panose="02070309020205020404" pitchFamily="49" charset="0"/>
              </a:rPr>
              <a:t>&lt;argument(s)&gt;</a:t>
            </a:r>
            <a:r>
              <a:rPr lang="en-US" dirty="0"/>
              <a:t> are usually input or output files to work on</a:t>
            </a:r>
          </a:p>
          <a:p>
            <a:r>
              <a:rPr lang="en-US" dirty="0"/>
              <a:t>Commands may or may not have options or expect arguments</a:t>
            </a:r>
          </a:p>
        </p:txBody>
      </p:sp>
      <p:sp>
        <p:nvSpPr>
          <p:cNvPr id="12" name="Date Placeholder 11">
            <a:extLst>
              <a:ext uri="{FF2B5EF4-FFF2-40B4-BE49-F238E27FC236}">
                <a16:creationId xmlns:a16="http://schemas.microsoft.com/office/drawing/2014/main" id="{8BF77027-9ECB-114A-A093-40CC1AFD0E7E}"/>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02C9D6F0-020A-304E-B564-103740D25E0E}"/>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CE88E65-127A-CE44-A281-8A2E65118F39}"/>
              </a:ext>
            </a:extLst>
          </p:cNvPr>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8181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commands</a:t>
            </a:r>
          </a:p>
        </p:txBody>
      </p:sp>
      <p:sp>
        <p:nvSpPr>
          <p:cNvPr id="3" name="Content Placeholder 2"/>
          <p:cNvSpPr>
            <a:spLocks noGrp="1"/>
          </p:cNvSpPr>
          <p:nvPr>
            <p:ph idx="1"/>
          </p:nvPr>
        </p:nvSpPr>
        <p:spPr/>
        <p:txBody>
          <a:bodyPr/>
          <a:lstStyle/>
          <a:p>
            <a:r>
              <a:rPr lang="en-US" dirty="0">
                <a:latin typeface="Courier" pitchFamily="2" charset="0"/>
                <a:cs typeface="Courier New" panose="02070309020205020404" pitchFamily="49" charset="0"/>
              </a:rPr>
              <a:t>cd</a:t>
            </a:r>
          </a:p>
          <a:p>
            <a:pPr lvl="1"/>
            <a:r>
              <a:rPr lang="en-US" dirty="0"/>
              <a:t>Change directory, for navigating the directory structure</a:t>
            </a:r>
          </a:p>
          <a:p>
            <a:r>
              <a:rPr lang="en-US" dirty="0" err="1">
                <a:latin typeface="Courier" pitchFamily="2" charset="0"/>
                <a:cs typeface="Courier New" panose="02070309020205020404" pitchFamily="49" charset="0"/>
              </a:rPr>
              <a:t>pwd</a:t>
            </a:r>
            <a:endParaRPr lang="en-US" dirty="0">
              <a:latin typeface="Courier" pitchFamily="2" charset="0"/>
              <a:cs typeface="Courier New" panose="02070309020205020404" pitchFamily="49" charset="0"/>
            </a:endParaRPr>
          </a:p>
          <a:p>
            <a:pPr lvl="1"/>
            <a:r>
              <a:rPr lang="en-US" dirty="0"/>
              <a:t>Print working directory, to know where you are</a:t>
            </a:r>
          </a:p>
          <a:p>
            <a:r>
              <a:rPr lang="en-US" dirty="0" err="1">
                <a:latin typeface="Courier" pitchFamily="2" charset="0"/>
                <a:cs typeface="Courier New" panose="02070309020205020404" pitchFamily="49" charset="0"/>
              </a:rPr>
              <a:t>ls</a:t>
            </a:r>
            <a:endParaRPr lang="en-US" dirty="0">
              <a:latin typeface="Courier" pitchFamily="2" charset="0"/>
              <a:cs typeface="Courier New" panose="02070309020205020404" pitchFamily="49" charset="0"/>
            </a:endParaRPr>
          </a:p>
          <a:p>
            <a:pPr lvl="1"/>
            <a:r>
              <a:rPr lang="en-US" dirty="0"/>
              <a:t>List directories and files in current working directory (“.”) or directory given after command</a:t>
            </a:r>
          </a:p>
          <a:p>
            <a:r>
              <a:rPr lang="en-US" dirty="0"/>
              <a:t>Use the “tab” key to auto-complete options</a:t>
            </a:r>
          </a:p>
          <a:p>
            <a:endParaRPr lang="en-US" dirty="0"/>
          </a:p>
        </p:txBody>
      </p:sp>
      <p:sp>
        <p:nvSpPr>
          <p:cNvPr id="12" name="Date Placeholder 11">
            <a:extLst>
              <a:ext uri="{FF2B5EF4-FFF2-40B4-BE49-F238E27FC236}">
                <a16:creationId xmlns:a16="http://schemas.microsoft.com/office/drawing/2014/main" id="{031C089B-F9A9-AA44-8F87-6171A51E6B80}"/>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FAEABC12-A70A-1E49-8092-1F36C8292DB9}"/>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9710879A-CCD2-074A-9081-655CFF115735}"/>
              </a:ext>
            </a:extLst>
          </p:cNvPr>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06394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 variables</a:t>
            </a:r>
          </a:p>
        </p:txBody>
      </p:sp>
      <p:sp>
        <p:nvSpPr>
          <p:cNvPr id="3" name="Content Placeholder 2"/>
          <p:cNvSpPr>
            <a:spLocks noGrp="1"/>
          </p:cNvSpPr>
          <p:nvPr>
            <p:ph idx="1"/>
          </p:nvPr>
        </p:nvSpPr>
        <p:spPr/>
        <p:txBody>
          <a:bodyPr/>
          <a:lstStyle/>
          <a:p>
            <a:r>
              <a:rPr lang="en-US" dirty="0"/>
              <a:t>A computer must be told information in order to work the way you expect</a:t>
            </a:r>
          </a:p>
          <a:p>
            <a:r>
              <a:rPr lang="en-US" dirty="0"/>
              <a:t>Many important settings are kept in “environment variables”</a:t>
            </a:r>
          </a:p>
          <a:p>
            <a:pPr lvl="1"/>
            <a:r>
              <a:rPr lang="en-US" dirty="0"/>
              <a:t>$HOME = user’s home directory</a:t>
            </a:r>
          </a:p>
          <a:p>
            <a:pPr lvl="1"/>
            <a:r>
              <a:rPr lang="en-US" dirty="0"/>
              <a:t>$PATH = list of directories containing programs</a:t>
            </a:r>
          </a:p>
          <a:p>
            <a:pPr lvl="1"/>
            <a:r>
              <a:rPr lang="en-US" dirty="0"/>
              <a:t>$SHELL = user’s command shell</a:t>
            </a:r>
          </a:p>
          <a:p>
            <a:r>
              <a:rPr lang="en-US" dirty="0" err="1">
                <a:latin typeface="Courier" pitchFamily="2" charset="0"/>
                <a:cs typeface="Courier New" panose="02070309020205020404" pitchFamily="49" charset="0"/>
              </a:rPr>
              <a:t>printenv</a:t>
            </a:r>
            <a:endParaRPr lang="en-US" dirty="0">
              <a:latin typeface="Courier" pitchFamily="2" charset="0"/>
              <a:cs typeface="Courier New" panose="02070309020205020404" pitchFamily="49" charset="0"/>
            </a:endParaRPr>
          </a:p>
          <a:p>
            <a:pPr lvl="1"/>
            <a:r>
              <a:rPr lang="en-US" dirty="0"/>
              <a:t>Prints information on environment variables</a:t>
            </a:r>
          </a:p>
        </p:txBody>
      </p:sp>
      <p:sp>
        <p:nvSpPr>
          <p:cNvPr id="12" name="Date Placeholder 11">
            <a:extLst>
              <a:ext uri="{FF2B5EF4-FFF2-40B4-BE49-F238E27FC236}">
                <a16:creationId xmlns:a16="http://schemas.microsoft.com/office/drawing/2014/main" id="{2488C1BF-47BA-2640-9F3C-F0539C62CE0A}"/>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0FF5DF9B-BF7E-3648-8B42-D96524BCAB10}"/>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D4C34B1E-B513-8340-99B7-F7E867B41F98}"/>
              </a:ext>
            </a:extLst>
          </p:cNvPr>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993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variables</a:t>
            </a:r>
          </a:p>
        </p:txBody>
      </p:sp>
      <p:sp>
        <p:nvSpPr>
          <p:cNvPr id="3" name="Content Placeholder 2"/>
          <p:cNvSpPr>
            <a:spLocks noGrp="1"/>
          </p:cNvSpPr>
          <p:nvPr>
            <p:ph idx="1"/>
          </p:nvPr>
        </p:nvSpPr>
        <p:spPr/>
        <p:txBody>
          <a:bodyPr>
            <a:normAutofit fontScale="92500" lnSpcReduction="20000"/>
          </a:bodyPr>
          <a:lstStyle/>
          <a:p>
            <a:r>
              <a:rPr lang="en-US" dirty="0"/>
              <a:t>To make life easier, one may also set local variables, which may be referred back to at any time</a:t>
            </a:r>
          </a:p>
          <a:p>
            <a:r>
              <a:rPr lang="en-US" dirty="0"/>
              <a:t>Useful if one finds the need to write the same thing many times</a:t>
            </a:r>
          </a:p>
          <a:p>
            <a:r>
              <a:rPr lang="en-US" dirty="0" err="1"/>
              <a:t>sh</a:t>
            </a:r>
            <a:r>
              <a:rPr lang="en-US" dirty="0"/>
              <a:t>/bash:</a:t>
            </a:r>
          </a:p>
          <a:p>
            <a:pPr lvl="1"/>
            <a:r>
              <a:rPr lang="en-US" dirty="0">
                <a:latin typeface="Courier" pitchFamily="2" charset="0"/>
                <a:cs typeface="Courier New" panose="02070309020205020404" pitchFamily="49" charset="0"/>
              </a:rPr>
              <a:t>var=‘Hello’</a:t>
            </a:r>
          </a:p>
          <a:p>
            <a:pPr lvl="1"/>
            <a:r>
              <a:rPr lang="en-US" dirty="0"/>
              <a:t>Instead of writing “Hello”, any reference to $</a:t>
            </a:r>
            <a:r>
              <a:rPr lang="en-US" dirty="0" err="1"/>
              <a:t>var</a:t>
            </a:r>
            <a:r>
              <a:rPr lang="en-US" dirty="0"/>
              <a:t> will be equivalent to “Hello”</a:t>
            </a:r>
          </a:p>
          <a:p>
            <a:pPr lvl="1"/>
            <a:r>
              <a:rPr lang="en-US" dirty="0" err="1">
                <a:latin typeface="Courier" pitchFamily="2" charset="0"/>
                <a:cs typeface="Courier New" panose="02070309020205020404" pitchFamily="49" charset="0"/>
              </a:rPr>
              <a:t>var</a:t>
            </a:r>
            <a:r>
              <a:rPr lang="en-US" dirty="0">
                <a:latin typeface="Courier" pitchFamily="2" charset="0"/>
                <a:cs typeface="Courier New" panose="02070309020205020404" pitchFamily="49" charset="0"/>
              </a:rPr>
              <a:t>=( Hello Goodbye )</a:t>
            </a:r>
          </a:p>
          <a:p>
            <a:pPr lvl="1"/>
            <a:r>
              <a:rPr lang="en-US" dirty="0"/>
              <a:t>Any reference to ${</a:t>
            </a:r>
            <a:r>
              <a:rPr lang="en-US" dirty="0" err="1"/>
              <a:t>var</a:t>
            </a:r>
            <a:r>
              <a:rPr lang="en-US" dirty="0"/>
              <a:t>[0]} will be equivalent to “Hello” and ${</a:t>
            </a:r>
            <a:r>
              <a:rPr lang="en-US" dirty="0" err="1"/>
              <a:t>var</a:t>
            </a:r>
            <a:r>
              <a:rPr lang="en-US" dirty="0"/>
              <a:t>[1]} to “Goodbye”</a:t>
            </a:r>
          </a:p>
          <a:p>
            <a:r>
              <a:rPr lang="en-US" dirty="0" err="1"/>
              <a:t>csh</a:t>
            </a:r>
            <a:r>
              <a:rPr lang="en-US" dirty="0"/>
              <a:t>/</a:t>
            </a:r>
            <a:r>
              <a:rPr lang="en-US" dirty="0" err="1"/>
              <a:t>tcsh</a:t>
            </a:r>
            <a:r>
              <a:rPr lang="en-US" dirty="0"/>
              <a:t>: </a:t>
            </a:r>
          </a:p>
          <a:p>
            <a:pPr lvl="1"/>
            <a:r>
              <a:rPr lang="en-US" dirty="0">
                <a:latin typeface="Courier" pitchFamily="2" charset="0"/>
                <a:cs typeface="Courier New" panose="02070309020205020404" pitchFamily="49" charset="0"/>
              </a:rPr>
              <a:t>set </a:t>
            </a:r>
            <a:r>
              <a:rPr lang="en-US" dirty="0" err="1">
                <a:latin typeface="Courier" pitchFamily="2" charset="0"/>
                <a:cs typeface="Courier New" panose="02070309020205020404" pitchFamily="49" charset="0"/>
              </a:rPr>
              <a:t>var</a:t>
            </a:r>
            <a:r>
              <a:rPr lang="en-US" dirty="0">
                <a:latin typeface="Courier" pitchFamily="2" charset="0"/>
                <a:cs typeface="Courier New" panose="02070309020205020404" pitchFamily="49" charset="0"/>
              </a:rPr>
              <a:t> = ‘Hello’</a:t>
            </a:r>
          </a:p>
          <a:p>
            <a:pPr lvl="1"/>
            <a:r>
              <a:rPr lang="en-US" dirty="0"/>
              <a:t>Instead of writing “Hello”, any reference to $</a:t>
            </a:r>
            <a:r>
              <a:rPr lang="en-US" dirty="0" err="1"/>
              <a:t>var</a:t>
            </a:r>
            <a:r>
              <a:rPr lang="en-US" dirty="0"/>
              <a:t> will be equivalent to “Hello”</a:t>
            </a:r>
          </a:p>
          <a:p>
            <a:pPr lvl="1"/>
            <a:r>
              <a:rPr lang="en-US" dirty="0">
                <a:latin typeface="Courier" pitchFamily="2" charset="0"/>
                <a:cs typeface="Courier New" panose="02070309020205020404" pitchFamily="49" charset="0"/>
              </a:rPr>
              <a:t>set </a:t>
            </a:r>
            <a:r>
              <a:rPr lang="en-US" dirty="0" err="1">
                <a:latin typeface="Courier" pitchFamily="2" charset="0"/>
                <a:cs typeface="Courier New" panose="02070309020205020404" pitchFamily="49" charset="0"/>
              </a:rPr>
              <a:t>var</a:t>
            </a:r>
            <a:r>
              <a:rPr lang="en-US" dirty="0">
                <a:latin typeface="Courier" pitchFamily="2" charset="0"/>
                <a:cs typeface="Courier New" panose="02070309020205020404" pitchFamily="49" charset="0"/>
              </a:rPr>
              <a:t> = ( Hello Goodbye )</a:t>
            </a:r>
          </a:p>
          <a:p>
            <a:pPr lvl="1"/>
            <a:r>
              <a:rPr lang="en-US" dirty="0"/>
              <a:t>Any reference to $</a:t>
            </a:r>
            <a:r>
              <a:rPr lang="en-US" dirty="0" err="1"/>
              <a:t>var</a:t>
            </a:r>
            <a:r>
              <a:rPr lang="en-US" dirty="0"/>
              <a:t>[1] will be equivalent to “Hello” and $</a:t>
            </a:r>
            <a:r>
              <a:rPr lang="en-US" dirty="0" err="1"/>
              <a:t>var</a:t>
            </a:r>
            <a:r>
              <a:rPr lang="en-US" dirty="0"/>
              <a:t>[2] to “Goodbye”</a:t>
            </a:r>
          </a:p>
        </p:txBody>
      </p:sp>
      <p:sp>
        <p:nvSpPr>
          <p:cNvPr id="12" name="Date Placeholder 11">
            <a:extLst>
              <a:ext uri="{FF2B5EF4-FFF2-40B4-BE49-F238E27FC236}">
                <a16:creationId xmlns:a16="http://schemas.microsoft.com/office/drawing/2014/main" id="{1AE14087-250B-3F46-856A-19284FC0EEFF}"/>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CBE90B4F-D2D5-114D-B72E-5DD128546AE6}"/>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4B58D6FD-6D50-2C4B-A1A6-9D414ABDF233}"/>
              </a:ext>
            </a:extLst>
          </p:cNvPr>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417091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Commands to know</a:t>
            </a:r>
          </a:p>
        </p:txBody>
      </p:sp>
      <p:sp>
        <p:nvSpPr>
          <p:cNvPr id="3" name="Subtitle 2">
            <a:extLst>
              <a:ext uri="{FF2B5EF4-FFF2-40B4-BE49-F238E27FC236}">
                <a16:creationId xmlns:a16="http://schemas.microsoft.com/office/drawing/2014/main" id="{CB291E15-F2EF-224C-8980-DE73CF21DB3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19645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Everyday commands</a:t>
            </a:r>
          </a:p>
        </p:txBody>
      </p:sp>
      <p:sp>
        <p:nvSpPr>
          <p:cNvPr id="3" name="Content Placeholder 2"/>
          <p:cNvSpPr>
            <a:spLocks noGrp="1"/>
          </p:cNvSpPr>
          <p:nvPr>
            <p:ph idx="1"/>
          </p:nvPr>
        </p:nvSpPr>
        <p:spPr/>
        <p:txBody>
          <a:bodyPr/>
          <a:lstStyle/>
          <a:p>
            <a:r>
              <a:rPr lang="en-US" dirty="0" err="1">
                <a:latin typeface="Courier" pitchFamily="2" charset="0"/>
              </a:rPr>
              <a:t>awk</a:t>
            </a:r>
            <a:endParaRPr lang="en-US" dirty="0">
              <a:latin typeface="Courier" pitchFamily="2" charset="0"/>
            </a:endParaRPr>
          </a:p>
          <a:p>
            <a:r>
              <a:rPr lang="en-US" dirty="0" err="1">
                <a:latin typeface="Courier" pitchFamily="2" charset="0"/>
              </a:rPr>
              <a:t>grep</a:t>
            </a:r>
            <a:endParaRPr lang="en-US" dirty="0">
              <a:latin typeface="Courier" pitchFamily="2" charset="0"/>
            </a:endParaRPr>
          </a:p>
          <a:p>
            <a:r>
              <a:rPr lang="en-US" dirty="0" err="1">
                <a:latin typeface="Courier" pitchFamily="2" charset="0"/>
              </a:rPr>
              <a:t>sed</a:t>
            </a:r>
            <a:endParaRPr lang="en-US" dirty="0">
              <a:latin typeface="Courier" pitchFamily="2" charset="0"/>
            </a:endParaRPr>
          </a:p>
          <a:p>
            <a:r>
              <a:rPr lang="en-US" dirty="0">
                <a:latin typeface="Courier" pitchFamily="2" charset="0"/>
              </a:rPr>
              <a:t>sort</a:t>
            </a:r>
          </a:p>
          <a:p>
            <a:r>
              <a:rPr lang="en-US" dirty="0">
                <a:latin typeface="Courier" pitchFamily="2" charset="0"/>
              </a:rPr>
              <a:t>paste</a:t>
            </a:r>
            <a:r>
              <a:rPr lang="en-US" dirty="0"/>
              <a:t>/</a:t>
            </a:r>
            <a:r>
              <a:rPr lang="en-US" dirty="0">
                <a:latin typeface="Courier" pitchFamily="2" charset="0"/>
              </a:rPr>
              <a:t>join</a:t>
            </a:r>
          </a:p>
          <a:p>
            <a:r>
              <a:rPr lang="en-US" dirty="0" err="1">
                <a:latin typeface="Courier" pitchFamily="2" charset="0"/>
              </a:rPr>
              <a:t>tr</a:t>
            </a:r>
            <a:endParaRPr lang="en-US" dirty="0">
              <a:latin typeface="Courier" pitchFamily="2" charset="0"/>
            </a:endParaRPr>
          </a:p>
          <a:p>
            <a:r>
              <a:rPr lang="en-US" dirty="0">
                <a:latin typeface="Courier" pitchFamily="2" charset="0"/>
              </a:rPr>
              <a:t>echo</a:t>
            </a:r>
            <a:r>
              <a:rPr lang="en-US" dirty="0"/>
              <a:t>/</a:t>
            </a:r>
            <a:r>
              <a:rPr lang="en-US" dirty="0">
                <a:latin typeface="Courier" pitchFamily="2" charset="0"/>
              </a:rPr>
              <a:t>cat</a:t>
            </a:r>
          </a:p>
        </p:txBody>
      </p:sp>
      <p:sp>
        <p:nvSpPr>
          <p:cNvPr id="12" name="Date Placeholder 11">
            <a:extLst>
              <a:ext uri="{FF2B5EF4-FFF2-40B4-BE49-F238E27FC236}">
                <a16:creationId xmlns:a16="http://schemas.microsoft.com/office/drawing/2014/main" id="{62706CF7-D991-B646-A97B-858CA548EA66}"/>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8E14BCA3-16DD-AB4D-8967-01D2A95A4CD0}"/>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DAE3EC9E-86F7-AE4D-BD22-04245BC70DF0}"/>
              </a:ext>
            </a:extLst>
          </p:cNvPr>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989050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awk</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lnSpcReduction="10000"/>
          </a:bodyPr>
          <a:lstStyle/>
          <a:p>
            <a:r>
              <a:rPr lang="en-US" dirty="0"/>
              <a:t>Powerful formatted read/write utility, e.g.</a:t>
            </a:r>
          </a:p>
          <a:p>
            <a:r>
              <a:rPr lang="en-US" dirty="0" err="1">
                <a:latin typeface="Courier" pitchFamily="2" charset="0"/>
              </a:rPr>
              <a:t>awk</a:t>
            </a:r>
            <a:r>
              <a:rPr lang="en-US" dirty="0">
                <a:latin typeface="Courier" pitchFamily="2" charset="0"/>
              </a:rPr>
              <a:t> ‘{print $1,$2,$3}’ &lt;file&gt;</a:t>
            </a:r>
          </a:p>
          <a:p>
            <a:pPr lvl="1"/>
            <a:r>
              <a:rPr lang="en-US" dirty="0"/>
              <a:t>Prints first, second and third white-spaced columns (“fields”) from each line of &lt;file&gt;</a:t>
            </a:r>
          </a:p>
          <a:p>
            <a:r>
              <a:rPr lang="en-US" dirty="0" err="1">
                <a:latin typeface="Courier" pitchFamily="2" charset="0"/>
              </a:rPr>
              <a:t>awk</a:t>
            </a:r>
            <a:r>
              <a:rPr lang="en-US" dirty="0">
                <a:latin typeface="Courier" pitchFamily="2" charset="0"/>
              </a:rPr>
              <a:t> -v n=3 </a:t>
            </a:r>
            <a:r>
              <a:rPr lang="en-GB" dirty="0">
                <a:latin typeface="Courier" pitchFamily="2" charset="0"/>
              </a:rPr>
              <a:t>-</a:t>
            </a:r>
            <a:r>
              <a:rPr lang="en-US" dirty="0">
                <a:latin typeface="Courier" pitchFamily="2" charset="0"/>
              </a:rPr>
              <a:t>v FS=’,’ ‘{print $NF/n}’ &lt;csv-file&gt;</a:t>
            </a:r>
          </a:p>
          <a:p>
            <a:pPr lvl="1"/>
            <a:r>
              <a:rPr lang="en-US" dirty="0"/>
              <a:t>Prints the last comma-separated field divided by 3 from each line of</a:t>
            </a:r>
            <a:br>
              <a:rPr lang="en-US" dirty="0"/>
            </a:br>
            <a:r>
              <a:rPr lang="en-US" dirty="0"/>
              <a:t>&lt;csv-file&gt; </a:t>
            </a:r>
          </a:p>
          <a:p>
            <a:r>
              <a:rPr lang="en-US" dirty="0" err="1">
                <a:latin typeface="Courier" pitchFamily="2" charset="0"/>
              </a:rPr>
              <a:t>awk</a:t>
            </a:r>
            <a:r>
              <a:rPr lang="en-US" dirty="0">
                <a:latin typeface="Courier" pitchFamily="2" charset="0"/>
              </a:rPr>
              <a:t> ‘BEGIN {sum=0}; {sum=sum+$1}; END {</a:t>
            </a:r>
            <a:r>
              <a:rPr lang="en-US" dirty="0" err="1">
                <a:latin typeface="Courier" pitchFamily="2" charset="0"/>
              </a:rPr>
              <a:t>printf</a:t>
            </a:r>
            <a:r>
              <a:rPr lang="en-US" dirty="0">
                <a:latin typeface="Courier" pitchFamily="2" charset="0"/>
              </a:rPr>
              <a:t> “%.1f\</a:t>
            </a:r>
            <a:r>
              <a:rPr lang="en-US" dirty="0" err="1">
                <a:latin typeface="Courier" pitchFamily="2" charset="0"/>
              </a:rPr>
              <a:t>n”,sum</a:t>
            </a:r>
            <a:r>
              <a:rPr lang="en-US" dirty="0">
                <a:latin typeface="Courier" pitchFamily="2" charset="0"/>
              </a:rPr>
              <a:t>/NR}’ &lt;file&gt;</a:t>
            </a:r>
          </a:p>
          <a:p>
            <a:pPr lvl="1"/>
            <a:r>
              <a:rPr lang="en-US" dirty="0"/>
              <a:t>Calculate mean of first field: sums first field on each line then divides by number of lines (“records”)</a:t>
            </a:r>
          </a:p>
        </p:txBody>
      </p:sp>
      <p:sp>
        <p:nvSpPr>
          <p:cNvPr id="12" name="Date Placeholder 11">
            <a:extLst>
              <a:ext uri="{FF2B5EF4-FFF2-40B4-BE49-F238E27FC236}">
                <a16:creationId xmlns:a16="http://schemas.microsoft.com/office/drawing/2014/main" id="{8EFF6C95-1091-FB42-8A6A-9C93C2D9551E}"/>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967F89E6-4431-E640-9681-8373171E3C98}"/>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0C961E48-7907-5543-9DBA-D31DFC3AF871}"/>
              </a:ext>
            </a:extLst>
          </p:cNvPr>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39278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grep</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Pattern-matching command (“general regular expression”)</a:t>
            </a:r>
          </a:p>
          <a:p>
            <a:r>
              <a:rPr lang="en-US" dirty="0">
                <a:latin typeface="Courier" pitchFamily="2" charset="0"/>
              </a:rPr>
              <a:t>grep ‘hello’ &lt;file&gt;</a:t>
            </a:r>
          </a:p>
          <a:p>
            <a:pPr lvl="1"/>
            <a:r>
              <a:rPr lang="en-US" dirty="0"/>
              <a:t>Prints all lines from &lt;file&gt; with occurrence of “hello” in them</a:t>
            </a:r>
          </a:p>
          <a:p>
            <a:r>
              <a:rPr lang="en-US" dirty="0">
                <a:latin typeface="Courier" pitchFamily="2" charset="0"/>
              </a:rPr>
              <a:t>grep -ci ‘^POS S’ &lt;file&gt;</a:t>
            </a:r>
          </a:p>
          <a:p>
            <a:pPr lvl="1"/>
            <a:r>
              <a:rPr lang="en-US" dirty="0"/>
              <a:t>Prints the number (“-c”) of lines that begin (“^”) with “POS S” in either upper- or lower-case letters (“-</a:t>
            </a:r>
            <a:r>
              <a:rPr lang="en-US" dirty="0" err="1"/>
              <a:t>i</a:t>
            </a:r>
            <a:r>
              <a:rPr lang="en-US" dirty="0"/>
              <a:t>”) in &lt;file&gt;</a:t>
            </a:r>
          </a:p>
          <a:p>
            <a:r>
              <a:rPr lang="en-US" dirty="0"/>
              <a:t> </a:t>
            </a:r>
            <a:r>
              <a:rPr lang="en-US" dirty="0" err="1">
                <a:latin typeface="Courier" pitchFamily="2" charset="0"/>
              </a:rPr>
              <a:t>grep</a:t>
            </a:r>
            <a:r>
              <a:rPr lang="en-US" dirty="0">
                <a:latin typeface="Courier" pitchFamily="2" charset="0"/>
              </a:rPr>
              <a:t> ‘^ .* P$’ &lt;file&gt;</a:t>
            </a:r>
          </a:p>
          <a:p>
            <a:pPr lvl="1"/>
            <a:r>
              <a:rPr lang="en-US" dirty="0"/>
              <a:t>Print all lines in &lt;file&gt; that begin (“^”) with a space, followed by any number of any characters (“.*”), and end (“$”) with a space followed by P</a:t>
            </a:r>
          </a:p>
        </p:txBody>
      </p:sp>
      <p:sp>
        <p:nvSpPr>
          <p:cNvPr id="12" name="Date Placeholder 11">
            <a:extLst>
              <a:ext uri="{FF2B5EF4-FFF2-40B4-BE49-F238E27FC236}">
                <a16:creationId xmlns:a16="http://schemas.microsoft.com/office/drawing/2014/main" id="{E7AF4C86-B31D-574D-AAED-7D6E76848A59}"/>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BDE5A234-8601-AB4A-AD49-832DB426D7B2}"/>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35449B40-F4C6-4249-BAF9-4A6AEFF7052E}"/>
              </a:ext>
            </a:extLst>
          </p:cNvPr>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3982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sed</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Basic text editor</a:t>
            </a:r>
          </a:p>
          <a:p>
            <a:r>
              <a:rPr lang="en-US" dirty="0" err="1">
                <a:latin typeface="Courier" pitchFamily="2" charset="0"/>
              </a:rPr>
              <a:t>sed</a:t>
            </a:r>
            <a:r>
              <a:rPr lang="en-US" dirty="0">
                <a:latin typeface="Courier" pitchFamily="2" charset="0"/>
              </a:rPr>
              <a:t> ‘s/ //g’ &lt;file&gt;</a:t>
            </a:r>
          </a:p>
          <a:p>
            <a:pPr lvl="1"/>
            <a:r>
              <a:rPr lang="en-US" dirty="0"/>
              <a:t>Substitute (“s”) all (“g”) instances of a single whitespace with nothing (i.e. delete all whitespace)</a:t>
            </a:r>
          </a:p>
          <a:p>
            <a:r>
              <a:rPr lang="en-US" dirty="0" err="1">
                <a:latin typeface="Courier" pitchFamily="2" charset="0"/>
              </a:rPr>
              <a:t>sed</a:t>
            </a:r>
            <a:r>
              <a:rPr lang="en-US" dirty="0">
                <a:latin typeface="Courier" pitchFamily="2" charset="0"/>
              </a:rPr>
              <a:t> ‘/^ *$/d; s/hello/goodbye/1’ &lt;file&gt;</a:t>
            </a:r>
          </a:p>
          <a:p>
            <a:pPr lvl="1"/>
            <a:r>
              <a:rPr lang="en-US" dirty="0"/>
              <a:t>Delete (“d”) all empty lines and substitute the first instance of “hello” with “goodbye” on each line of &lt;file&gt;</a:t>
            </a:r>
          </a:p>
          <a:p>
            <a:endParaRPr lang="en-US" dirty="0"/>
          </a:p>
        </p:txBody>
      </p:sp>
      <p:sp>
        <p:nvSpPr>
          <p:cNvPr id="12" name="Date Placeholder 11">
            <a:extLst>
              <a:ext uri="{FF2B5EF4-FFF2-40B4-BE49-F238E27FC236}">
                <a16:creationId xmlns:a16="http://schemas.microsoft.com/office/drawing/2014/main" id="{6BA06E49-C373-2F48-A16F-0912B6D212A2}"/>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AAD12B39-744F-124A-AB29-A3AC333EACB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37BE9ECE-CF3E-584C-987E-B5BEE2672F28}"/>
              </a:ext>
            </a:extLst>
          </p:cNvPr>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6232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anose="02070309020205020404" pitchFamily="49" charset="0"/>
                <a:cs typeface="Courier New" panose="02070309020205020404" pitchFamily="49" charset="0"/>
              </a:rPr>
              <a:t>sort</a:t>
            </a:r>
          </a:p>
        </p:txBody>
      </p:sp>
      <p:sp>
        <p:nvSpPr>
          <p:cNvPr id="3" name="Content Placeholder 2"/>
          <p:cNvSpPr>
            <a:spLocks noGrp="1"/>
          </p:cNvSpPr>
          <p:nvPr>
            <p:ph idx="1"/>
          </p:nvPr>
        </p:nvSpPr>
        <p:spPr/>
        <p:txBody>
          <a:bodyPr>
            <a:normAutofit lnSpcReduction="10000"/>
          </a:bodyPr>
          <a:lstStyle/>
          <a:p>
            <a:r>
              <a:rPr lang="en-US" dirty="0"/>
              <a:t>Sorts records</a:t>
            </a:r>
          </a:p>
          <a:p>
            <a:r>
              <a:rPr lang="en-US" dirty="0">
                <a:latin typeface="Courier" pitchFamily="2" charset="0"/>
              </a:rPr>
              <a:t>sort &lt;file&gt;</a:t>
            </a:r>
          </a:p>
          <a:p>
            <a:pPr lvl="1"/>
            <a:r>
              <a:rPr lang="en-US" dirty="0"/>
              <a:t>Outputs basic alpha-numerically ordered &lt;file&gt;</a:t>
            </a:r>
          </a:p>
          <a:p>
            <a:r>
              <a:rPr lang="en-US" dirty="0">
                <a:latin typeface="Courier" pitchFamily="2" charset="0"/>
              </a:rPr>
              <a:t>sort -u &lt;file&gt;</a:t>
            </a:r>
          </a:p>
          <a:p>
            <a:pPr lvl="1"/>
            <a:r>
              <a:rPr lang="en-US" dirty="0"/>
              <a:t>Same as above but uniquely sorted (i.e. removes duplicate records)</a:t>
            </a:r>
          </a:p>
          <a:p>
            <a:r>
              <a:rPr lang="en-US" dirty="0">
                <a:latin typeface="Courier" pitchFamily="2" charset="0"/>
              </a:rPr>
              <a:t>sort -g </a:t>
            </a:r>
            <a:r>
              <a:rPr lang="en-GB" dirty="0">
                <a:latin typeface="Courier" pitchFamily="2" charset="0"/>
              </a:rPr>
              <a:t>-</a:t>
            </a:r>
            <a:r>
              <a:rPr lang="en-US" dirty="0">
                <a:latin typeface="Courier" pitchFamily="2" charset="0"/>
              </a:rPr>
              <a:t>k 3 &lt;file&gt;</a:t>
            </a:r>
          </a:p>
          <a:p>
            <a:pPr lvl="1"/>
            <a:r>
              <a:rPr lang="en-US" dirty="0"/>
              <a:t>General numeric ordering based on third field of &lt;file&gt;</a:t>
            </a:r>
          </a:p>
          <a:p>
            <a:r>
              <a:rPr lang="en-US" dirty="0">
                <a:latin typeface="Courier" pitchFamily="2" charset="0"/>
              </a:rPr>
              <a:t>sort </a:t>
            </a:r>
            <a:r>
              <a:rPr lang="en-GB" dirty="0">
                <a:latin typeface="Courier" pitchFamily="2" charset="0"/>
              </a:rPr>
              <a:t>-</a:t>
            </a:r>
            <a:r>
              <a:rPr lang="en-US" dirty="0">
                <a:latin typeface="Courier" pitchFamily="2" charset="0"/>
              </a:rPr>
              <a:t>u -k 2.1,2.4 &lt;file&gt;</a:t>
            </a:r>
          </a:p>
          <a:p>
            <a:pPr lvl="1"/>
            <a:r>
              <a:rPr lang="en-US" dirty="0"/>
              <a:t>Sort based on first character of second field to fourth character of second field and use this as the basis for the uniqueness test</a:t>
            </a:r>
          </a:p>
        </p:txBody>
      </p:sp>
      <p:sp>
        <p:nvSpPr>
          <p:cNvPr id="12" name="Date Placeholder 11">
            <a:extLst>
              <a:ext uri="{FF2B5EF4-FFF2-40B4-BE49-F238E27FC236}">
                <a16:creationId xmlns:a16="http://schemas.microsoft.com/office/drawing/2014/main" id="{0CD05458-3D82-944D-BE63-1C01B480FBB3}"/>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C86B2F68-F328-7A42-8BDC-2857C259756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CDC6F53F-6BA3-C24A-863A-D0DA97A8126E}"/>
              </a:ext>
            </a:extLst>
          </p:cNvPr>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7849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command-line computing</a:t>
            </a:r>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scripts</a:t>
            </a:r>
          </a:p>
        </p:txBody>
      </p:sp>
      <p:sp>
        <p:nvSpPr>
          <p:cNvPr id="12" name="Date Placeholder 11">
            <a:extLst>
              <a:ext uri="{FF2B5EF4-FFF2-40B4-BE49-F238E27FC236}">
                <a16:creationId xmlns:a16="http://schemas.microsoft.com/office/drawing/2014/main" id="{6A4CB607-0F1C-AA44-8841-97859873F604}"/>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A0727505-4519-4947-AF98-B4A3F1F5FE8E}"/>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753504AF-7C4D-2146-8A3F-2A4C2B7541B2}"/>
              </a:ext>
            </a:extLst>
          </p:cNvPr>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693087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tr</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lstStyle/>
          <a:p>
            <a:r>
              <a:rPr lang="en-US" dirty="0"/>
              <a:t>Basic translation</a:t>
            </a:r>
          </a:p>
          <a:p>
            <a:r>
              <a:rPr lang="en-US" dirty="0" err="1">
                <a:latin typeface="Courier" pitchFamily="2" charset="0"/>
              </a:rPr>
              <a:t>tr</a:t>
            </a:r>
            <a:r>
              <a:rPr lang="en-US" dirty="0">
                <a:latin typeface="Courier" pitchFamily="2" charset="0"/>
              </a:rPr>
              <a:t> ‘[:upper:]’ ‘[:lower:]’</a:t>
            </a:r>
          </a:p>
          <a:p>
            <a:pPr lvl="1"/>
            <a:r>
              <a:rPr lang="en-US" dirty="0"/>
              <a:t>Transposes all upper-case letters to lower-case</a:t>
            </a:r>
          </a:p>
          <a:p>
            <a:r>
              <a:rPr lang="en-US" dirty="0" err="1">
                <a:latin typeface="Courier" pitchFamily="2" charset="0"/>
              </a:rPr>
              <a:t>tr</a:t>
            </a:r>
            <a:r>
              <a:rPr lang="en-US" dirty="0">
                <a:latin typeface="Courier" pitchFamily="2" charset="0"/>
              </a:rPr>
              <a:t> -d ‘\r’</a:t>
            </a:r>
          </a:p>
          <a:p>
            <a:pPr lvl="1"/>
            <a:r>
              <a:rPr lang="en-US" dirty="0"/>
              <a:t>Deletes all carriage return (“CR”) characters (useful for changing a file’s line ending from DOS to UNIX format)</a:t>
            </a:r>
          </a:p>
          <a:p>
            <a:endParaRPr lang="en-US" dirty="0"/>
          </a:p>
        </p:txBody>
      </p:sp>
      <p:sp>
        <p:nvSpPr>
          <p:cNvPr id="12" name="Date Placeholder 11">
            <a:extLst>
              <a:ext uri="{FF2B5EF4-FFF2-40B4-BE49-F238E27FC236}">
                <a16:creationId xmlns:a16="http://schemas.microsoft.com/office/drawing/2014/main" id="{68959C84-EB2A-DA46-947F-7FCD3F39C9A2}"/>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B8620FBE-2E2F-B740-9557-3C16D2AC4BB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3ACFDD0-2B51-1744-BFE6-EE61C0326C0B}"/>
              </a:ext>
            </a:extLst>
          </p:cNvPr>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0835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anose="02070309020205020404" pitchFamily="49" charset="0"/>
                <a:cs typeface="Courier New" panose="02070309020205020404" pitchFamily="49" charset="0"/>
              </a:rPr>
              <a:t>echo</a:t>
            </a:r>
            <a:r>
              <a:rPr lang="en-US" dirty="0"/>
              <a:t>/</a:t>
            </a:r>
            <a:r>
              <a:rPr lang="en-US" dirty="0">
                <a:latin typeface="Courier New" panose="02070309020205020404" pitchFamily="49" charset="0"/>
                <a:cs typeface="Courier New" panose="02070309020205020404" pitchFamily="49" charset="0"/>
              </a:rPr>
              <a:t>cat</a:t>
            </a:r>
          </a:p>
        </p:txBody>
      </p:sp>
      <p:sp>
        <p:nvSpPr>
          <p:cNvPr id="3" name="Content Placeholder 2"/>
          <p:cNvSpPr>
            <a:spLocks noGrp="1"/>
          </p:cNvSpPr>
          <p:nvPr>
            <p:ph idx="1"/>
          </p:nvPr>
        </p:nvSpPr>
        <p:spPr/>
        <p:txBody>
          <a:bodyPr/>
          <a:lstStyle/>
          <a:p>
            <a:r>
              <a:rPr lang="en-US" dirty="0"/>
              <a:t>Echoes the argument</a:t>
            </a:r>
          </a:p>
          <a:p>
            <a:r>
              <a:rPr lang="en-US" dirty="0">
                <a:latin typeface="Courier" pitchFamily="2" charset="0"/>
              </a:rPr>
              <a:t>echo ‘Help!’</a:t>
            </a:r>
          </a:p>
          <a:p>
            <a:pPr lvl="1"/>
            <a:r>
              <a:rPr lang="en-US" dirty="0"/>
              <a:t>Prints “Help!”</a:t>
            </a:r>
          </a:p>
          <a:p>
            <a:r>
              <a:rPr lang="en-US" dirty="0">
                <a:latin typeface="Courier" pitchFamily="2" charset="0"/>
              </a:rPr>
              <a:t>cat &lt;file&gt;</a:t>
            </a:r>
          </a:p>
          <a:p>
            <a:pPr lvl="1"/>
            <a:r>
              <a:rPr lang="en-US" dirty="0"/>
              <a:t>Reads out entirety of &lt;file&gt;</a:t>
            </a:r>
          </a:p>
          <a:p>
            <a:r>
              <a:rPr lang="en-US" dirty="0">
                <a:latin typeface="Courier" pitchFamily="2" charset="0"/>
              </a:rPr>
              <a:t>cat &lt;&lt; END</a:t>
            </a:r>
          </a:p>
          <a:p>
            <a:pPr marL="0" indent="0">
              <a:buNone/>
            </a:pPr>
            <a:r>
              <a:rPr lang="en-US" dirty="0">
                <a:latin typeface="Courier" pitchFamily="2" charset="0"/>
              </a:rPr>
              <a:t>Help!</a:t>
            </a:r>
          </a:p>
          <a:p>
            <a:pPr marL="0" indent="0">
              <a:buNone/>
            </a:pPr>
            <a:r>
              <a:rPr lang="en-US" dirty="0">
                <a:latin typeface="Courier" pitchFamily="2" charset="0"/>
              </a:rPr>
              <a:t>END</a:t>
            </a:r>
          </a:p>
          <a:p>
            <a:pPr lvl="1"/>
            <a:r>
              <a:rPr lang="en-US" dirty="0"/>
              <a:t>Same as “echo ‘Help!’”</a:t>
            </a:r>
          </a:p>
          <a:p>
            <a:pPr lvl="1"/>
            <a:endParaRPr lang="en-US" dirty="0"/>
          </a:p>
        </p:txBody>
      </p:sp>
      <p:sp>
        <p:nvSpPr>
          <p:cNvPr id="12" name="Date Placeholder 11">
            <a:extLst>
              <a:ext uri="{FF2B5EF4-FFF2-40B4-BE49-F238E27FC236}">
                <a16:creationId xmlns:a16="http://schemas.microsoft.com/office/drawing/2014/main" id="{398B8F49-62B3-3C45-ACD7-C562DD41E4DC}"/>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84FDFEA8-C9D0-604B-AD20-2742558AE037}"/>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76F2AED6-28D5-5244-88F6-32693BBC4F2B}"/>
              </a:ext>
            </a:extLst>
          </p:cNvPr>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88430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Redirection</a:t>
            </a:r>
          </a:p>
        </p:txBody>
      </p:sp>
      <p:sp>
        <p:nvSpPr>
          <p:cNvPr id="3" name="Content Placeholder 2"/>
          <p:cNvSpPr>
            <a:spLocks noGrp="1"/>
          </p:cNvSpPr>
          <p:nvPr>
            <p:ph idx="1"/>
          </p:nvPr>
        </p:nvSpPr>
        <p:spPr/>
        <p:txBody>
          <a:bodyPr/>
          <a:lstStyle/>
          <a:p>
            <a:r>
              <a:rPr lang="en-US" dirty="0"/>
              <a:t>The output from one command may be written to a file…</a:t>
            </a:r>
          </a:p>
          <a:p>
            <a:pPr lvl="1"/>
            <a:r>
              <a:rPr lang="en-US" dirty="0"/>
              <a:t>“</a:t>
            </a:r>
            <a:r>
              <a:rPr lang="en-US" dirty="0">
                <a:latin typeface="Courier" pitchFamily="2" charset="0"/>
              </a:rPr>
              <a:t>&gt;</a:t>
            </a:r>
            <a:r>
              <a:rPr lang="en-US" dirty="0"/>
              <a:t>” to overwrite an existing file</a:t>
            </a:r>
          </a:p>
          <a:p>
            <a:pPr lvl="1"/>
            <a:r>
              <a:rPr lang="en-US" dirty="0"/>
              <a:t>“</a:t>
            </a:r>
            <a:r>
              <a:rPr lang="en-US" dirty="0">
                <a:latin typeface="Courier" pitchFamily="2" charset="0"/>
              </a:rPr>
              <a:t>&gt;&gt;</a:t>
            </a:r>
            <a:r>
              <a:rPr lang="en-US" dirty="0"/>
              <a:t>” to append to an existing file</a:t>
            </a:r>
          </a:p>
          <a:p>
            <a:pPr lvl="1"/>
            <a:r>
              <a:rPr lang="en-US" dirty="0">
                <a:latin typeface="Courier" pitchFamily="2" charset="0"/>
              </a:rPr>
              <a:t>sort [file] &gt; [sorted file]</a:t>
            </a:r>
          </a:p>
          <a:p>
            <a:r>
              <a:rPr lang="en-US" dirty="0"/>
              <a:t>…or “piped” to another command, effectively forming the second command’s input</a:t>
            </a:r>
          </a:p>
          <a:p>
            <a:pPr lvl="1"/>
            <a:r>
              <a:rPr lang="en-US" dirty="0"/>
              <a:t>“</a:t>
            </a:r>
            <a:r>
              <a:rPr lang="en-US" dirty="0">
                <a:latin typeface="Courier" pitchFamily="2" charset="0"/>
              </a:rPr>
              <a:t>|</a:t>
            </a:r>
            <a:r>
              <a:rPr lang="en-US" dirty="0"/>
              <a:t>”</a:t>
            </a:r>
          </a:p>
          <a:p>
            <a:pPr lvl="1"/>
            <a:r>
              <a:rPr lang="en-US" dirty="0" err="1">
                <a:latin typeface="Courier" pitchFamily="2" charset="0"/>
              </a:rPr>
              <a:t>grep</a:t>
            </a:r>
            <a:r>
              <a:rPr lang="en-US" dirty="0">
                <a:latin typeface="Courier" pitchFamily="2" charset="0"/>
              </a:rPr>
              <a:t> ‘^ .* P$’ [file] | sort &gt; [</a:t>
            </a:r>
            <a:r>
              <a:rPr lang="en-US" dirty="0" err="1">
                <a:latin typeface="Courier" pitchFamily="2" charset="0"/>
              </a:rPr>
              <a:t>grep’d</a:t>
            </a:r>
            <a:r>
              <a:rPr lang="en-US" dirty="0">
                <a:latin typeface="Courier" pitchFamily="2" charset="0"/>
              </a:rPr>
              <a:t> and sorted file]</a:t>
            </a:r>
          </a:p>
        </p:txBody>
      </p:sp>
      <p:sp>
        <p:nvSpPr>
          <p:cNvPr id="12" name="Date Placeholder 11">
            <a:extLst>
              <a:ext uri="{FF2B5EF4-FFF2-40B4-BE49-F238E27FC236}">
                <a16:creationId xmlns:a16="http://schemas.microsoft.com/office/drawing/2014/main" id="{FFE71550-D338-DF42-A68E-1B06F5E06141}"/>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3F582E05-F93C-6244-9512-3E0B8FF4C225}"/>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B64606A2-B177-1B46-A930-D0F9808D4945}"/>
              </a:ext>
            </a:extLst>
          </p:cNvPr>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14812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Shorthands</a:t>
            </a:r>
            <a:endParaRPr lang="en-US" dirty="0"/>
          </a:p>
        </p:txBody>
      </p:sp>
      <p:sp>
        <p:nvSpPr>
          <p:cNvPr id="3" name="Content Placeholder 2"/>
          <p:cNvSpPr>
            <a:spLocks noGrp="1"/>
          </p:cNvSpPr>
          <p:nvPr>
            <p:ph idx="1"/>
          </p:nvPr>
        </p:nvSpPr>
        <p:spPr/>
        <p:txBody>
          <a:bodyPr>
            <a:normAutofit lnSpcReduction="10000"/>
          </a:bodyPr>
          <a:lstStyle/>
          <a:p>
            <a:r>
              <a:rPr lang="en-US" dirty="0"/>
              <a:t>Top-level (“root”) directory = “/”, e.g.</a:t>
            </a:r>
          </a:p>
          <a:p>
            <a:pPr lvl="1"/>
            <a:r>
              <a:rPr lang="en-US" dirty="0">
                <a:latin typeface="Courier" pitchFamily="2" charset="0"/>
              </a:rPr>
              <a:t>cd /</a:t>
            </a:r>
          </a:p>
          <a:p>
            <a:r>
              <a:rPr lang="en-US" dirty="0"/>
              <a:t>Your home directory = “~” or “$HOME”, e.g.</a:t>
            </a:r>
          </a:p>
          <a:p>
            <a:pPr lvl="1"/>
            <a:r>
              <a:rPr lang="en-US" dirty="0" err="1">
                <a:latin typeface="Courier" pitchFamily="2" charset="0"/>
              </a:rPr>
              <a:t>ls</a:t>
            </a:r>
            <a:r>
              <a:rPr lang="en-US" dirty="0">
                <a:latin typeface="Courier" pitchFamily="2" charset="0"/>
              </a:rPr>
              <a:t> ~</a:t>
            </a:r>
          </a:p>
          <a:p>
            <a:r>
              <a:rPr lang="en-US" dirty="0"/>
              <a:t>“Links” or “shortcuts” may be created, e.g.</a:t>
            </a:r>
          </a:p>
          <a:p>
            <a:pPr lvl="1"/>
            <a:r>
              <a:rPr lang="en-US" dirty="0">
                <a:latin typeface="Courier" pitchFamily="2" charset="0"/>
              </a:rPr>
              <a:t>ln -s /home/user/gg/10.71 ~/gg</a:t>
            </a:r>
          </a:p>
          <a:p>
            <a:r>
              <a:rPr lang="en-US" dirty="0"/>
              <a:t>This creates a link in the user’s home directory called “gg” that points to the directory /home/user/gg/10.71</a:t>
            </a:r>
          </a:p>
          <a:p>
            <a:pPr lvl="1"/>
            <a:r>
              <a:rPr lang="en-US" dirty="0"/>
              <a:t>Rather than “</a:t>
            </a:r>
            <a:r>
              <a:rPr lang="en-US" dirty="0">
                <a:latin typeface="Courier" pitchFamily="2" charset="0"/>
              </a:rPr>
              <a:t>cd /home/user/gg/10.71</a:t>
            </a:r>
            <a:r>
              <a:rPr lang="en-US" dirty="0"/>
              <a:t>”, one can get to the same place simply with “</a:t>
            </a:r>
            <a:r>
              <a:rPr lang="en-US" dirty="0">
                <a:latin typeface="Courier" pitchFamily="2" charset="0"/>
              </a:rPr>
              <a:t>cd ~/gg</a:t>
            </a:r>
            <a:r>
              <a:rPr lang="en-US" dirty="0"/>
              <a:t>”</a:t>
            </a:r>
          </a:p>
          <a:p>
            <a:pPr lvl="1"/>
            <a:r>
              <a:rPr lang="en-US" dirty="0"/>
              <a:t>(This is used in GAMIT/GLOBK scripts and must remain in place!)</a:t>
            </a:r>
          </a:p>
        </p:txBody>
      </p:sp>
      <p:sp>
        <p:nvSpPr>
          <p:cNvPr id="12" name="Date Placeholder 11">
            <a:extLst>
              <a:ext uri="{FF2B5EF4-FFF2-40B4-BE49-F238E27FC236}">
                <a16:creationId xmlns:a16="http://schemas.microsoft.com/office/drawing/2014/main" id="{6F493DDF-C794-3145-8014-17F4AE55E447}"/>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EB20394D-32E9-6F44-8176-4321BB0C48F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595094C6-2729-B941-BA84-6C008A36A68C}"/>
              </a:ext>
            </a:extLst>
          </p:cNvPr>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4592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 commands</a:t>
            </a:r>
          </a:p>
        </p:txBody>
      </p:sp>
      <p:sp>
        <p:nvSpPr>
          <p:cNvPr id="3" name="Content Placeholder 2"/>
          <p:cNvSpPr>
            <a:spLocks noGrp="1"/>
          </p:cNvSpPr>
          <p:nvPr>
            <p:ph idx="1"/>
          </p:nvPr>
        </p:nvSpPr>
        <p:spPr/>
        <p:txBody>
          <a:bodyPr>
            <a:normAutofit fontScale="92500"/>
          </a:bodyPr>
          <a:lstStyle/>
          <a:p>
            <a:r>
              <a:rPr lang="en-US" dirty="0">
                <a:latin typeface="Courier" pitchFamily="2" charset="0"/>
              </a:rPr>
              <a:t>du</a:t>
            </a:r>
          </a:p>
          <a:p>
            <a:pPr lvl="1"/>
            <a:r>
              <a:rPr lang="en-US" dirty="0"/>
              <a:t>Disk usage: useful if you want to know how much space your (or others’!) directories are taking up</a:t>
            </a:r>
          </a:p>
          <a:p>
            <a:r>
              <a:rPr lang="en-US" dirty="0" err="1">
                <a:latin typeface="Courier" pitchFamily="2" charset="0"/>
              </a:rPr>
              <a:t>df</a:t>
            </a:r>
            <a:endParaRPr lang="en-US" dirty="0">
              <a:latin typeface="Courier" pitchFamily="2" charset="0"/>
            </a:endParaRPr>
          </a:p>
          <a:p>
            <a:pPr lvl="1"/>
            <a:r>
              <a:rPr lang="en-US" dirty="0"/>
              <a:t>Disk free space: useful if you want to know how much disk space is used and free</a:t>
            </a:r>
          </a:p>
          <a:p>
            <a:r>
              <a:rPr lang="en-US" dirty="0">
                <a:latin typeface="Courier" pitchFamily="2" charset="0"/>
              </a:rPr>
              <a:t>top</a:t>
            </a:r>
          </a:p>
          <a:p>
            <a:pPr lvl="1"/>
            <a:r>
              <a:rPr lang="en-US" dirty="0"/>
              <a:t>Table Of Processes: useful if you want a real-time overview of processes that are running</a:t>
            </a:r>
          </a:p>
          <a:p>
            <a:r>
              <a:rPr lang="en-US" dirty="0" err="1">
                <a:latin typeface="Courier" pitchFamily="2" charset="0"/>
              </a:rPr>
              <a:t>ps</a:t>
            </a:r>
            <a:endParaRPr lang="en-US" dirty="0">
              <a:latin typeface="Courier" pitchFamily="2" charset="0"/>
            </a:endParaRPr>
          </a:p>
          <a:p>
            <a:pPr lvl="1"/>
            <a:r>
              <a:rPr lang="en-US" dirty="0"/>
              <a:t>List processes: useful if you want to see what processes are running and their process numbers, commands, etc.</a:t>
            </a:r>
          </a:p>
        </p:txBody>
      </p:sp>
      <p:sp>
        <p:nvSpPr>
          <p:cNvPr id="12" name="Date Placeholder 11">
            <a:extLst>
              <a:ext uri="{FF2B5EF4-FFF2-40B4-BE49-F238E27FC236}">
                <a16:creationId xmlns:a16="http://schemas.microsoft.com/office/drawing/2014/main" id="{4D6ADC5B-397F-CF4A-9B4F-7758EFE102FA}"/>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3D1EFD6C-9FBE-0743-AFD2-9417962F126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74A50918-20F3-C745-9104-4D581E3010B5}"/>
              </a:ext>
            </a:extLst>
          </p:cNvPr>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25095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Introduction to shell scripts</a:t>
            </a:r>
          </a:p>
        </p:txBody>
      </p:sp>
      <p:sp>
        <p:nvSpPr>
          <p:cNvPr id="3" name="Subtitle 2">
            <a:extLst>
              <a:ext uri="{FF2B5EF4-FFF2-40B4-BE49-F238E27FC236}">
                <a16:creationId xmlns:a16="http://schemas.microsoft.com/office/drawing/2014/main" id="{6B91CA80-282F-FE40-8856-EB4540C984F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81692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script?</a:t>
            </a:r>
          </a:p>
        </p:txBody>
      </p:sp>
      <p:sp>
        <p:nvSpPr>
          <p:cNvPr id="3" name="Content Placeholder 2"/>
          <p:cNvSpPr>
            <a:spLocks noGrp="1"/>
          </p:cNvSpPr>
          <p:nvPr>
            <p:ph idx="1"/>
          </p:nvPr>
        </p:nvSpPr>
        <p:spPr/>
        <p:txBody>
          <a:bodyPr>
            <a:normAutofit fontScale="92500" lnSpcReduction="10000"/>
          </a:bodyPr>
          <a:lstStyle/>
          <a:p>
            <a:r>
              <a:rPr lang="en-US" dirty="0"/>
              <a:t>Scripts contain a series of commands written in one file and prepended by a “hash-bang” </a:t>
            </a:r>
          </a:p>
          <a:p>
            <a:pPr lvl="1"/>
            <a:r>
              <a:rPr lang="en-US" dirty="0">
                <a:latin typeface="Courier" pitchFamily="2" charset="0"/>
              </a:rPr>
              <a:t>#!/bin/</a:t>
            </a:r>
            <a:r>
              <a:rPr lang="en-US" dirty="0" err="1">
                <a:latin typeface="Courier" pitchFamily="2" charset="0"/>
              </a:rPr>
              <a:t>sh</a:t>
            </a:r>
            <a:r>
              <a:rPr lang="en-US" dirty="0"/>
              <a:t> for original Bourne Shell (usually the same as bash on modern systems)</a:t>
            </a:r>
          </a:p>
          <a:p>
            <a:pPr lvl="1"/>
            <a:r>
              <a:rPr lang="en-US" dirty="0">
                <a:latin typeface="Courier" pitchFamily="2" charset="0"/>
              </a:rPr>
              <a:t>#!/bin/bash</a:t>
            </a:r>
            <a:r>
              <a:rPr lang="en-US" dirty="0"/>
              <a:t> for Bourne Again Shell</a:t>
            </a:r>
          </a:p>
          <a:p>
            <a:pPr lvl="1"/>
            <a:r>
              <a:rPr lang="en-US" dirty="0">
                <a:latin typeface="Courier" pitchFamily="2" charset="0"/>
              </a:rPr>
              <a:t>#!/bin/</a:t>
            </a:r>
            <a:r>
              <a:rPr lang="en-US" dirty="0" err="1">
                <a:latin typeface="Courier" pitchFamily="2" charset="0"/>
              </a:rPr>
              <a:t>csh</a:t>
            </a:r>
            <a:r>
              <a:rPr lang="en-US" dirty="0"/>
              <a:t> for C Shell (usually the same as </a:t>
            </a:r>
            <a:r>
              <a:rPr lang="en-US" dirty="0" err="1"/>
              <a:t>tcsh</a:t>
            </a:r>
            <a:r>
              <a:rPr lang="en-US" dirty="0"/>
              <a:t> on modern systems)</a:t>
            </a:r>
          </a:p>
          <a:p>
            <a:pPr lvl="1"/>
            <a:r>
              <a:rPr lang="en-US" dirty="0">
                <a:latin typeface="Courier" pitchFamily="2" charset="0"/>
              </a:rPr>
              <a:t>#!/bin/</a:t>
            </a:r>
            <a:r>
              <a:rPr lang="en-US" dirty="0" err="1">
                <a:latin typeface="Courier" pitchFamily="2" charset="0"/>
              </a:rPr>
              <a:t>tcsh</a:t>
            </a:r>
            <a:r>
              <a:rPr lang="en-US" dirty="0"/>
              <a:t> for TENEX C Shell</a:t>
            </a:r>
          </a:p>
          <a:p>
            <a:r>
              <a:rPr lang="en-US" dirty="0"/>
              <a:t>The script may then be executed to run all of the commands in sequence as written</a:t>
            </a:r>
          </a:p>
          <a:p>
            <a:r>
              <a:rPr lang="en-US" dirty="0"/>
              <a:t>Most scripts in GAMIT/GLOBK are written in </a:t>
            </a:r>
            <a:r>
              <a:rPr lang="en-US" dirty="0" err="1"/>
              <a:t>csh</a:t>
            </a:r>
            <a:r>
              <a:rPr lang="en-US" dirty="0"/>
              <a:t> or </a:t>
            </a:r>
            <a:r>
              <a:rPr lang="en-US" dirty="0" err="1"/>
              <a:t>tcsh</a:t>
            </a:r>
            <a:r>
              <a:rPr lang="en-US" dirty="0"/>
              <a:t>; many newer scripts are written in bash</a:t>
            </a:r>
          </a:p>
          <a:p>
            <a:pPr lvl="1"/>
            <a:r>
              <a:rPr lang="en-US" dirty="0"/>
              <a:t>Must have both </a:t>
            </a:r>
            <a:r>
              <a:rPr lang="en-US" dirty="0" err="1"/>
              <a:t>csh</a:t>
            </a:r>
            <a:r>
              <a:rPr lang="en-US" dirty="0"/>
              <a:t> and </a:t>
            </a:r>
            <a:r>
              <a:rPr lang="en-US" dirty="0" err="1"/>
              <a:t>tcsh</a:t>
            </a:r>
            <a:r>
              <a:rPr lang="en-US" dirty="0"/>
              <a:t> installed to run GAMIT/GLOBK scripts</a:t>
            </a:r>
          </a:p>
          <a:p>
            <a:pPr lvl="1"/>
            <a:r>
              <a:rPr lang="en-US" dirty="0"/>
              <a:t>bash usually installed by default on current Linux distributions</a:t>
            </a:r>
          </a:p>
        </p:txBody>
      </p:sp>
      <p:sp>
        <p:nvSpPr>
          <p:cNvPr id="12" name="Date Placeholder 11">
            <a:extLst>
              <a:ext uri="{FF2B5EF4-FFF2-40B4-BE49-F238E27FC236}">
                <a16:creationId xmlns:a16="http://schemas.microsoft.com/office/drawing/2014/main" id="{1F2FE346-887D-7642-9F15-CFB33DD58662}"/>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4A5BCF82-1240-494F-BD8D-DB9D3C93685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9B24AAC3-479E-294D-87C0-6CA65F44AEBC}"/>
              </a:ext>
            </a:extLst>
          </p:cNvPr>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8088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Script example</a:t>
            </a:r>
          </a:p>
        </p:txBody>
      </p:sp>
      <p:sp>
        <p:nvSpPr>
          <p:cNvPr id="3" name="Content Placeholder 2"/>
          <p:cNvSpPr>
            <a:spLocks noGrp="1"/>
          </p:cNvSpPr>
          <p:nvPr>
            <p:ph idx="1"/>
          </p:nvPr>
        </p:nvSpPr>
        <p:spPr/>
        <p:txBody>
          <a:bodyPr/>
          <a:lstStyle/>
          <a:p>
            <a:pPr marL="0" indent="0">
              <a:buNone/>
            </a:pPr>
            <a:r>
              <a:rPr lang="en-US" dirty="0">
                <a:latin typeface="Courier" pitchFamily="2" charset="0"/>
              </a:rPr>
              <a:t>#!/bin/bash</a:t>
            </a:r>
          </a:p>
          <a:p>
            <a:pPr marL="0" indent="0">
              <a:buNone/>
            </a:pPr>
            <a:r>
              <a:rPr lang="en-US" dirty="0">
                <a:latin typeface="Courier" pitchFamily="2" charset="0"/>
              </a:rPr>
              <a:t>echo -n ‘The ISO date is: ‘</a:t>
            </a:r>
          </a:p>
          <a:p>
            <a:pPr marL="0" indent="0">
              <a:buNone/>
            </a:pPr>
            <a:r>
              <a:rPr lang="en-US" dirty="0">
                <a:latin typeface="Courier" pitchFamily="2" charset="0"/>
              </a:rPr>
              <a:t>date ‘+%Y-%m-%</a:t>
            </a:r>
            <a:r>
              <a:rPr lang="en-US" dirty="0" err="1">
                <a:latin typeface="Courier" pitchFamily="2" charset="0"/>
              </a:rPr>
              <a:t>dT%H</a:t>
            </a:r>
            <a:r>
              <a:rPr lang="en-US" dirty="0">
                <a:latin typeface="Courier" pitchFamily="2" charset="0"/>
              </a:rPr>
              <a:t>:%M:%S%Z’</a:t>
            </a:r>
          </a:p>
          <a:p>
            <a:pPr marL="0" indent="0">
              <a:buNone/>
            </a:pPr>
            <a:r>
              <a:rPr lang="en-US" dirty="0">
                <a:latin typeface="Courier" pitchFamily="2" charset="0"/>
              </a:rPr>
              <a:t>echo -n ‘The mean of all numbers between 1 and 10 is: ’</a:t>
            </a:r>
          </a:p>
          <a:p>
            <a:pPr marL="0" indent="0">
              <a:buNone/>
            </a:pPr>
            <a:r>
              <a:rPr lang="en-US" dirty="0">
                <a:latin typeface="Courier" pitchFamily="2" charset="0"/>
              </a:rPr>
              <a:t>echo 1 10 | awk ‘BEGIN {sum=0; n=0}; {for (</a:t>
            </a:r>
            <a:r>
              <a:rPr lang="en-US" dirty="0" err="1">
                <a:latin typeface="Courier" pitchFamily="2" charset="0"/>
              </a:rPr>
              <a:t>i</a:t>
            </a:r>
            <a:r>
              <a:rPr lang="en-US" dirty="0">
                <a:latin typeface="Courier" pitchFamily="2" charset="0"/>
              </a:rPr>
              <a:t>=$1; </a:t>
            </a:r>
            <a:r>
              <a:rPr lang="en-US" dirty="0" err="1">
                <a:latin typeface="Courier" pitchFamily="2" charset="0"/>
              </a:rPr>
              <a:t>i</a:t>
            </a:r>
            <a:r>
              <a:rPr lang="en-US" dirty="0">
                <a:latin typeface="Courier" pitchFamily="2" charset="0"/>
              </a:rPr>
              <a:t>&lt;=$2; </a:t>
            </a:r>
            <a:r>
              <a:rPr lang="en-US" dirty="0" err="1">
                <a:latin typeface="Courier" pitchFamily="2" charset="0"/>
              </a:rPr>
              <a:t>i</a:t>
            </a:r>
            <a:r>
              <a:rPr lang="en-US" dirty="0">
                <a:latin typeface="Courier" pitchFamily="2" charset="0"/>
              </a:rPr>
              <a:t>++) {sum=</a:t>
            </a:r>
            <a:r>
              <a:rPr lang="en-US" dirty="0" err="1">
                <a:latin typeface="Courier" pitchFamily="2" charset="0"/>
              </a:rPr>
              <a:t>sum+i</a:t>
            </a:r>
            <a:r>
              <a:rPr lang="en-US" dirty="0">
                <a:latin typeface="Courier" pitchFamily="2" charset="0"/>
              </a:rPr>
              <a:t>; n++}}; END {print sum/n}’</a:t>
            </a:r>
          </a:p>
          <a:p>
            <a:pPr marL="0" indent="0">
              <a:buNone/>
            </a:pPr>
            <a:r>
              <a:rPr lang="en-US" dirty="0">
                <a:latin typeface="Courier" pitchFamily="2" charset="0"/>
              </a:rPr>
              <a:t>echo ‘Goodbye!’</a:t>
            </a:r>
          </a:p>
        </p:txBody>
      </p:sp>
      <p:sp>
        <p:nvSpPr>
          <p:cNvPr id="12" name="Date Placeholder 11">
            <a:extLst>
              <a:ext uri="{FF2B5EF4-FFF2-40B4-BE49-F238E27FC236}">
                <a16:creationId xmlns:a16="http://schemas.microsoft.com/office/drawing/2014/main" id="{FAB9437F-7756-C444-9081-05E35F0DDB09}"/>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24C3D72A-A11E-5E44-8F14-595EB66A1F81}"/>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B21F90F-CAE8-F84C-A184-B8519DF4D27C}"/>
              </a:ext>
            </a:extLst>
          </p:cNvPr>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1656573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Installing GAMIT/GLOBK</a:t>
            </a:r>
          </a:p>
        </p:txBody>
      </p:sp>
      <p:sp>
        <p:nvSpPr>
          <p:cNvPr id="4" name="Subtitle 3">
            <a:extLst>
              <a:ext uri="{FF2B5EF4-FFF2-40B4-BE49-F238E27FC236}">
                <a16:creationId xmlns:a16="http://schemas.microsoft.com/office/drawing/2014/main" id="{024D18D5-0B0F-5A40-82D3-4CD965DD4AD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15361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prerequisite information</a:t>
            </a:r>
          </a:p>
        </p:txBody>
      </p:sp>
      <p:sp>
        <p:nvSpPr>
          <p:cNvPr id="3" name="Content Placeholder 2"/>
          <p:cNvSpPr>
            <a:spLocks noGrp="1"/>
          </p:cNvSpPr>
          <p:nvPr>
            <p:ph idx="1"/>
          </p:nvPr>
        </p:nvSpPr>
        <p:spPr/>
        <p:txBody>
          <a:bodyPr/>
          <a:lstStyle/>
          <a:p>
            <a:r>
              <a:rPr lang="en-US" dirty="0"/>
              <a:t>http://geoweb.mit.edu/gg/pre.php</a:t>
            </a:r>
          </a:p>
          <a:p>
            <a:endParaRPr lang="en-US" dirty="0"/>
          </a:p>
          <a:p>
            <a:r>
              <a:rPr lang="en-US" dirty="0"/>
              <a:t>http://</a:t>
            </a:r>
            <a:r>
              <a:rPr lang="en-US" dirty="0" err="1"/>
              <a:t>geoweb.mit.edu</a:t>
            </a:r>
            <a:r>
              <a:rPr lang="en-US" dirty="0"/>
              <a:t>/gg/</a:t>
            </a:r>
            <a:r>
              <a:rPr lang="en-US" dirty="0" err="1"/>
              <a:t>GG_Quick_Start_Guide.pdf</a:t>
            </a:r>
            <a:endParaRPr lang="en-US" dirty="0"/>
          </a:p>
          <a:p>
            <a:endParaRPr lang="en-US" dirty="0"/>
          </a:p>
          <a:p>
            <a:r>
              <a:rPr lang="en-US" dirty="0"/>
              <a:t>http://</a:t>
            </a:r>
            <a:r>
              <a:rPr lang="en-US" dirty="0" err="1"/>
              <a:t>geoweb.mit.edu</a:t>
            </a:r>
            <a:r>
              <a:rPr lang="en-US" dirty="0"/>
              <a:t>/~</a:t>
            </a:r>
            <a:r>
              <a:rPr lang="en-US" dirty="0" err="1"/>
              <a:t>floyd</a:t>
            </a:r>
            <a:r>
              <a:rPr lang="en-US" dirty="0"/>
              <a:t>/computing/mac/</a:t>
            </a:r>
            <a:r>
              <a:rPr lang="en-US" dirty="0" err="1"/>
              <a:t>gfortran</a:t>
            </a:r>
            <a:r>
              <a:rPr lang="en-US" dirty="0"/>
              <a:t>/</a:t>
            </a:r>
          </a:p>
          <a:p>
            <a:endParaRPr lang="en-US" dirty="0"/>
          </a:p>
          <a:p>
            <a:r>
              <a:rPr lang="en-US" dirty="0"/>
              <a:t>http://</a:t>
            </a:r>
            <a:r>
              <a:rPr lang="en-US" dirty="0" err="1"/>
              <a:t>geoweb.mit.edu</a:t>
            </a:r>
            <a:r>
              <a:rPr lang="en-US" dirty="0"/>
              <a:t>/~</a:t>
            </a:r>
            <a:r>
              <a:rPr lang="en-US" dirty="0" err="1"/>
              <a:t>floyd</a:t>
            </a:r>
            <a:r>
              <a:rPr lang="en-US" dirty="0"/>
              <a:t>/computing/mac/</a:t>
            </a:r>
            <a:r>
              <a:rPr lang="en-US" dirty="0" err="1"/>
              <a:t>gv</a:t>
            </a:r>
            <a:r>
              <a:rPr lang="en-US" dirty="0"/>
              <a:t>/</a:t>
            </a:r>
          </a:p>
        </p:txBody>
      </p:sp>
      <p:sp>
        <p:nvSpPr>
          <p:cNvPr id="12" name="Date Placeholder 11">
            <a:extLst>
              <a:ext uri="{FF2B5EF4-FFF2-40B4-BE49-F238E27FC236}">
                <a16:creationId xmlns:a16="http://schemas.microsoft.com/office/drawing/2014/main" id="{47011779-BA00-9140-BC8D-482FB9213EBD}"/>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F04EA95D-1A7F-A148-B6B2-B4972825B742}"/>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D43F0BBD-B177-8340-BB38-5C6707411F3A}"/>
              </a:ext>
            </a:extLst>
          </p:cNvPr>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547722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Directory structure</a:t>
            </a:r>
            <a:br>
              <a:rPr lang="en-US" dirty="0"/>
            </a:br>
            <a:r>
              <a:rPr lang="en-US" dirty="0"/>
              <a:t>and navigation</a:t>
            </a:r>
          </a:p>
        </p:txBody>
      </p:sp>
      <p:sp>
        <p:nvSpPr>
          <p:cNvPr id="6" name="Subtitle 5">
            <a:extLst>
              <a:ext uri="{FF2B5EF4-FFF2-40B4-BE49-F238E27FC236}">
                <a16:creationId xmlns:a16="http://schemas.microsoft.com/office/drawing/2014/main" id="{E3D04DD9-724A-A644-BCE7-3F579159005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06586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Separation of tasks</a:t>
            </a:r>
          </a:p>
        </p:txBody>
      </p:sp>
      <p:sp>
        <p:nvSpPr>
          <p:cNvPr id="3" name="Content Placeholder 2"/>
          <p:cNvSpPr>
            <a:spLocks noGrp="1"/>
          </p:cNvSpPr>
          <p:nvPr>
            <p:ph idx="1"/>
          </p:nvPr>
        </p:nvSpPr>
        <p:spPr/>
        <p:txBody>
          <a:bodyPr/>
          <a:lstStyle/>
          <a:p>
            <a:r>
              <a:rPr lang="en-US" dirty="0"/>
              <a:t>Source code directory</a:t>
            </a:r>
          </a:p>
          <a:p>
            <a:r>
              <a:rPr lang="en-US" dirty="0"/>
              <a:t>Installation directory</a:t>
            </a:r>
          </a:p>
          <a:p>
            <a:r>
              <a:rPr lang="en-US" dirty="0"/>
              <a:t>Processing directory</a:t>
            </a:r>
          </a:p>
        </p:txBody>
      </p:sp>
      <p:sp>
        <p:nvSpPr>
          <p:cNvPr id="12" name="Date Placeholder 11">
            <a:extLst>
              <a:ext uri="{FF2B5EF4-FFF2-40B4-BE49-F238E27FC236}">
                <a16:creationId xmlns:a16="http://schemas.microsoft.com/office/drawing/2014/main" id="{1D64E50B-7814-EC47-A11F-98E05D332E15}"/>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16282B73-B035-8443-B2BD-ABD79FDC280B}"/>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A5A9C75F-6B0D-1F40-A013-FE04E754068F}"/>
              </a:ext>
            </a:extLst>
          </p:cNvPr>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134683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Source code directory</a:t>
            </a:r>
            <a:br>
              <a:rPr lang="en-US" dirty="0"/>
            </a:br>
            <a:r>
              <a:rPr lang="en-US" dirty="0"/>
              <a:t>(optional)</a:t>
            </a:r>
          </a:p>
        </p:txBody>
      </p:sp>
      <p:sp>
        <p:nvSpPr>
          <p:cNvPr id="3" name="Subtitle 2">
            <a:extLst>
              <a:ext uri="{FF2B5EF4-FFF2-40B4-BE49-F238E27FC236}">
                <a16:creationId xmlns:a16="http://schemas.microsoft.com/office/drawing/2014/main" id="{1995E746-6F29-8F40-9FDE-4FE6296BE8E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06351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 code directory</a:t>
            </a:r>
          </a:p>
        </p:txBody>
      </p:sp>
      <p:sp>
        <p:nvSpPr>
          <p:cNvPr id="3" name="Content Placeholder 2"/>
          <p:cNvSpPr>
            <a:spLocks noGrp="1"/>
          </p:cNvSpPr>
          <p:nvPr>
            <p:ph idx="1"/>
          </p:nvPr>
        </p:nvSpPr>
        <p:spPr/>
        <p:txBody>
          <a:bodyPr/>
          <a:lstStyle/>
          <a:p>
            <a:r>
              <a:rPr lang="en-US" dirty="0"/>
              <a:t>Users may wish to keep a local copy of source code</a:t>
            </a:r>
          </a:p>
          <a:p>
            <a:pPr lvl="1"/>
            <a:r>
              <a:rPr lang="en-US" dirty="0"/>
              <a:t>As backup in case of problems during installation</a:t>
            </a:r>
          </a:p>
          <a:p>
            <a:pPr lvl="1"/>
            <a:r>
              <a:rPr lang="en-US" dirty="0"/>
              <a:t>If unable to reconnect to the source code repository (ftp://</a:t>
            </a:r>
            <a:r>
              <a:rPr lang="en-US" dirty="0" err="1"/>
              <a:t>chandler.mit.edu</a:t>
            </a:r>
            <a:r>
              <a:rPr lang="en-US" dirty="0"/>
              <a:t>)</a:t>
            </a:r>
          </a:p>
          <a:p>
            <a:r>
              <a:rPr lang="en-US" dirty="0"/>
              <a:t>If you wish to do this, keep it separate from where you intend to install GAMIT/GLOBK, e.g.</a:t>
            </a:r>
          </a:p>
          <a:p>
            <a:pPr lvl="1"/>
            <a:r>
              <a:rPr lang="en-US" dirty="0"/>
              <a:t>~/</a:t>
            </a:r>
            <a:r>
              <a:rPr lang="en-US" dirty="0" err="1"/>
              <a:t>src</a:t>
            </a:r>
            <a:r>
              <a:rPr lang="en-US" dirty="0"/>
              <a:t>/gg/10.71</a:t>
            </a:r>
          </a:p>
          <a:p>
            <a:pPr lvl="1"/>
            <a:r>
              <a:rPr lang="en-US" dirty="0"/>
              <a:t>~/Applications/</a:t>
            </a:r>
            <a:r>
              <a:rPr lang="en-US" dirty="0" err="1"/>
              <a:t>src</a:t>
            </a:r>
            <a:r>
              <a:rPr lang="en-US" dirty="0"/>
              <a:t>/gg/10.71</a:t>
            </a:r>
          </a:p>
        </p:txBody>
      </p:sp>
      <p:sp>
        <p:nvSpPr>
          <p:cNvPr id="12" name="Date Placeholder 11">
            <a:extLst>
              <a:ext uri="{FF2B5EF4-FFF2-40B4-BE49-F238E27FC236}">
                <a16:creationId xmlns:a16="http://schemas.microsoft.com/office/drawing/2014/main" id="{6DB968E4-A680-074F-BCEB-A852DF32539A}"/>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F8F28838-5548-3E46-88F8-FF561F480016}"/>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7A913A6D-8792-7342-964E-1AA6DCAF36E6}"/>
              </a:ext>
            </a:extLst>
          </p:cNvPr>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00803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Main installation directory</a:t>
            </a:r>
          </a:p>
        </p:txBody>
      </p:sp>
      <p:sp>
        <p:nvSpPr>
          <p:cNvPr id="3" name="Subtitle 2">
            <a:extLst>
              <a:ext uri="{FF2B5EF4-FFF2-40B4-BE49-F238E27FC236}">
                <a16:creationId xmlns:a16="http://schemas.microsoft.com/office/drawing/2014/main" id="{50CCFC09-98FA-4447-A07E-28D0BCCBF99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38756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installation directory</a:t>
            </a:r>
          </a:p>
        </p:txBody>
      </p:sp>
      <p:sp>
        <p:nvSpPr>
          <p:cNvPr id="3" name="Content Placeholder 2"/>
          <p:cNvSpPr>
            <a:spLocks noGrp="1"/>
          </p:cNvSpPr>
          <p:nvPr>
            <p:ph idx="1"/>
          </p:nvPr>
        </p:nvSpPr>
        <p:spPr/>
        <p:txBody>
          <a:bodyPr/>
          <a:lstStyle/>
          <a:p>
            <a:r>
              <a:rPr lang="en-US" dirty="0"/>
              <a:t>Choose a suitable directory for installing the software</a:t>
            </a:r>
          </a:p>
          <a:p>
            <a:pPr lvl="1"/>
            <a:r>
              <a:rPr lang="en-US" dirty="0"/>
              <a:t>Suggested place in home directory, e.g. ~/</a:t>
            </a:r>
            <a:r>
              <a:rPr lang="en-US" dirty="0" err="1"/>
              <a:t>src</a:t>
            </a:r>
            <a:r>
              <a:rPr lang="en-US" dirty="0"/>
              <a:t>/</a:t>
            </a:r>
            <a:r>
              <a:rPr lang="en-US" dirty="0" err="1"/>
              <a:t>gg</a:t>
            </a:r>
            <a:r>
              <a:rPr lang="en-US" dirty="0"/>
              <a:t>, ~/Programs/</a:t>
            </a:r>
            <a:r>
              <a:rPr lang="en-US" dirty="0" err="1"/>
              <a:t>gg</a:t>
            </a:r>
            <a:r>
              <a:rPr lang="en-US" dirty="0"/>
              <a:t>, etc. (for example, I install GG version 10.71 in /Users/</a:t>
            </a:r>
            <a:r>
              <a:rPr lang="en-US" dirty="0" err="1"/>
              <a:t>maf</a:t>
            </a:r>
            <a:r>
              <a:rPr lang="en-US" dirty="0"/>
              <a:t>/Programs/gg/10.71)</a:t>
            </a:r>
          </a:p>
          <a:p>
            <a:pPr lvl="1"/>
            <a:r>
              <a:rPr lang="en-US" dirty="0"/>
              <a:t>Alternative may be your /</a:t>
            </a:r>
            <a:r>
              <a:rPr lang="en-US" dirty="0" err="1"/>
              <a:t>usr</a:t>
            </a:r>
            <a:r>
              <a:rPr lang="en-US" dirty="0"/>
              <a:t>/local directory, e.g.</a:t>
            </a:r>
            <a:br>
              <a:rPr lang="en-US" dirty="0"/>
            </a:br>
            <a:r>
              <a:rPr lang="en-US" dirty="0"/>
              <a:t>/</a:t>
            </a:r>
            <a:r>
              <a:rPr lang="en-US" dirty="0" err="1"/>
              <a:t>usr</a:t>
            </a:r>
            <a:r>
              <a:rPr lang="en-US" dirty="0"/>
              <a:t>/local/gg/10.71 but you must have administrator permissions</a:t>
            </a:r>
          </a:p>
          <a:p>
            <a:pPr lvl="1"/>
            <a:r>
              <a:rPr lang="en-US" dirty="0"/>
              <a:t>Take great care not to mix source versions, e.g. 10.70 versus 10.71</a:t>
            </a:r>
          </a:p>
          <a:p>
            <a:r>
              <a:rPr lang="en-US" dirty="0"/>
              <a:t>Change to this directory to download (or copy) the source code</a:t>
            </a:r>
          </a:p>
          <a:p>
            <a:r>
              <a:rPr lang="en-US" dirty="0"/>
              <a:t>This will be the directory that is ultimately linked from your home directory (~/</a:t>
            </a:r>
            <a:r>
              <a:rPr lang="en-US" dirty="0" err="1"/>
              <a:t>gg</a:t>
            </a:r>
            <a:r>
              <a:rPr lang="en-US" dirty="0"/>
              <a:t>)</a:t>
            </a:r>
          </a:p>
        </p:txBody>
      </p:sp>
      <p:sp>
        <p:nvSpPr>
          <p:cNvPr id="12" name="Date Placeholder 11">
            <a:extLst>
              <a:ext uri="{FF2B5EF4-FFF2-40B4-BE49-F238E27FC236}">
                <a16:creationId xmlns:a16="http://schemas.microsoft.com/office/drawing/2014/main" id="{6CA1B55D-B3BF-A949-AC46-5FDBF110F0DD}"/>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A4185FD3-8B6B-E54D-8572-EE74CC28CE30}"/>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2E0F8BA5-E544-0D43-B29B-C8334458F451}"/>
              </a:ext>
            </a:extLst>
          </p:cNvPr>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151543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Downloading source via FTP</a:t>
            </a:r>
          </a:p>
        </p:txBody>
      </p:sp>
      <p:sp>
        <p:nvSpPr>
          <p:cNvPr id="3" name="Subtitle 2">
            <a:extLst>
              <a:ext uri="{FF2B5EF4-FFF2-40B4-BE49-F238E27FC236}">
                <a16:creationId xmlns:a16="http://schemas.microsoft.com/office/drawing/2014/main" id="{CA89D97A-8407-E148-A237-F8C7F227568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918192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FTP server</a:t>
            </a:r>
          </a:p>
        </p:txBody>
      </p:sp>
      <p:sp>
        <p:nvSpPr>
          <p:cNvPr id="3" name="Content Placeholder 2"/>
          <p:cNvSpPr>
            <a:spLocks noGrp="1"/>
          </p:cNvSpPr>
          <p:nvPr>
            <p:ph idx="1"/>
          </p:nvPr>
        </p:nvSpPr>
        <p:spPr/>
        <p:txBody>
          <a:bodyPr/>
          <a:lstStyle/>
          <a:p>
            <a:r>
              <a:rPr lang="en-US" dirty="0" err="1"/>
              <a:t>chandler.mit.edu</a:t>
            </a:r>
            <a:endParaRPr lang="en-US" dirty="0"/>
          </a:p>
          <a:p>
            <a:pPr lvl="1"/>
            <a:r>
              <a:rPr lang="en-US" dirty="0"/>
              <a:t>username: guest</a:t>
            </a:r>
          </a:p>
          <a:p>
            <a:pPr lvl="1"/>
            <a:r>
              <a:rPr lang="en-US" dirty="0"/>
              <a:t>password: [changeable]</a:t>
            </a:r>
          </a:p>
          <a:p>
            <a:r>
              <a:rPr lang="en-US" dirty="0"/>
              <a:t>Use FTP client, such as ftp or </a:t>
            </a:r>
            <a:r>
              <a:rPr lang="en-US" dirty="0" err="1"/>
              <a:t>ncftp</a:t>
            </a:r>
            <a:endParaRPr lang="en-US" dirty="0"/>
          </a:p>
          <a:p>
            <a:r>
              <a:rPr lang="en-US" dirty="0"/>
              <a:t>Alternatively, use internet browser</a:t>
            </a:r>
          </a:p>
          <a:p>
            <a:pPr lvl="1"/>
            <a:r>
              <a:rPr lang="en-US" dirty="0"/>
              <a:t>ftp://guest@chandler.mit.edu</a:t>
            </a:r>
          </a:p>
        </p:txBody>
      </p:sp>
      <p:sp>
        <p:nvSpPr>
          <p:cNvPr id="12" name="Date Placeholder 11">
            <a:extLst>
              <a:ext uri="{FF2B5EF4-FFF2-40B4-BE49-F238E27FC236}">
                <a16:creationId xmlns:a16="http://schemas.microsoft.com/office/drawing/2014/main" id="{12F50D34-15A5-6B41-BF43-8F97DFD6AF1F}"/>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A5B3EAB9-0A2F-D049-8ECF-B8D867EF1F36}"/>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B7DC0EC6-BDCA-6E4D-8C82-51AD541014CD}"/>
              </a:ext>
            </a:extLst>
          </p:cNvPr>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165030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 code</a:t>
            </a:r>
          </a:p>
        </p:txBody>
      </p:sp>
      <p:sp>
        <p:nvSpPr>
          <p:cNvPr id="3" name="Content Placeholder 2"/>
          <p:cNvSpPr>
            <a:spLocks noGrp="1"/>
          </p:cNvSpPr>
          <p:nvPr>
            <p:ph idx="1"/>
          </p:nvPr>
        </p:nvSpPr>
        <p:spPr/>
        <p:txBody>
          <a:bodyPr>
            <a:normAutofit fontScale="92500" lnSpcReduction="20000"/>
          </a:bodyPr>
          <a:lstStyle/>
          <a:p>
            <a:r>
              <a:rPr lang="en-US" dirty="0"/>
              <a:t>Change directory to updates/source/</a:t>
            </a:r>
          </a:p>
          <a:p>
            <a:r>
              <a:rPr lang="en-US" dirty="0"/>
              <a:t>Need at least:</a:t>
            </a:r>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p>
          <a:p>
            <a:r>
              <a:rPr lang="en-US" dirty="0"/>
              <a:t>Also download </a:t>
            </a:r>
            <a:r>
              <a:rPr lang="en-US" dirty="0" err="1"/>
              <a:t>install_software</a:t>
            </a:r>
            <a:endParaRPr lang="en-US" dirty="0"/>
          </a:p>
          <a:p>
            <a:r>
              <a:rPr lang="en-US" dirty="0"/>
              <a:t>Depending on your processing strategy, may also need to download grids (e.g. ocean-tide loading, atmospheric loading grids, etc.) from ftp://everest.mit.edu/pub/GRIDS/</a:t>
            </a:r>
          </a:p>
        </p:txBody>
      </p:sp>
      <p:sp>
        <p:nvSpPr>
          <p:cNvPr id="12" name="Date Placeholder 11">
            <a:extLst>
              <a:ext uri="{FF2B5EF4-FFF2-40B4-BE49-F238E27FC236}">
                <a16:creationId xmlns:a16="http://schemas.microsoft.com/office/drawing/2014/main" id="{E998F137-2CF2-104E-B1DA-3F5F06D4D68C}"/>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8660BF7F-4212-D543-BBE3-4C6BD368F553}"/>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05E86D8E-3C4A-2744-B2D6-1B9EC00E9DCA}"/>
              </a:ext>
            </a:extLst>
          </p:cNvPr>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91470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GNSS test code</a:t>
            </a:r>
          </a:p>
        </p:txBody>
      </p:sp>
      <p:sp>
        <p:nvSpPr>
          <p:cNvPr id="3" name="Content Placeholder 2"/>
          <p:cNvSpPr>
            <a:spLocks noGrp="1"/>
          </p:cNvSpPr>
          <p:nvPr>
            <p:ph idx="1"/>
          </p:nvPr>
        </p:nvSpPr>
        <p:spPr/>
        <p:txBody>
          <a:bodyPr/>
          <a:lstStyle/>
          <a:p>
            <a:r>
              <a:rPr lang="en-US" dirty="0"/>
              <a:t>Test code for processing GNSS is also available on the FTP server</a:t>
            </a:r>
          </a:p>
          <a:p>
            <a:pPr lvl="1"/>
            <a:r>
              <a:rPr lang="en-US" dirty="0"/>
              <a:t>Currently “gnss_test.170619.tar.gz”</a:t>
            </a:r>
          </a:p>
          <a:p>
            <a:r>
              <a:rPr lang="en-US" dirty="0"/>
              <a:t>If you wish to install this code, the </a:t>
            </a:r>
            <a:r>
              <a:rPr lang="en-US" dirty="0" err="1"/>
              <a:t>gnss_test</a:t>
            </a:r>
            <a:r>
              <a:rPr lang="en-US" dirty="0"/>
              <a:t> tar-file must be un-</a:t>
            </a:r>
            <a:r>
              <a:rPr lang="en-US" dirty="0" err="1"/>
              <a:t>tar’d</a:t>
            </a:r>
            <a:r>
              <a:rPr lang="en-US" dirty="0"/>
              <a:t> after all other tar-files, including </a:t>
            </a:r>
            <a:r>
              <a:rPr lang="en-US" dirty="0" err="1"/>
              <a:t>incremental_updates</a:t>
            </a:r>
            <a:endParaRPr lang="en-US" dirty="0"/>
          </a:p>
          <a:p>
            <a:pPr lvl="1"/>
            <a:r>
              <a:rPr lang="en-US" dirty="0"/>
              <a:t>We do not recommend installing this code unless you intend actively to process data from GNSS systems other than GPS</a:t>
            </a:r>
          </a:p>
          <a:p>
            <a:r>
              <a:rPr lang="en-US" dirty="0"/>
              <a:t>If you wish to uninstall this code, one needs to reinstall all necessary components (com, </a:t>
            </a:r>
            <a:r>
              <a:rPr lang="en-US" dirty="0" err="1"/>
              <a:t>gamit</a:t>
            </a:r>
            <a:r>
              <a:rPr lang="en-US" dirty="0"/>
              <a:t>, help, </a:t>
            </a:r>
            <a:r>
              <a:rPr lang="en-US" dirty="0" err="1"/>
              <a:t>kf</a:t>
            </a:r>
            <a:r>
              <a:rPr lang="en-US" dirty="0"/>
              <a:t>, libraries and tables) plus </a:t>
            </a:r>
            <a:r>
              <a:rPr lang="en-US" dirty="0" err="1"/>
              <a:t>incremental_updates</a:t>
            </a:r>
            <a:r>
              <a:rPr lang="en-US" dirty="0"/>
              <a:t> again without </a:t>
            </a:r>
            <a:r>
              <a:rPr lang="en-US" dirty="0" err="1"/>
              <a:t>gnss_test</a:t>
            </a:r>
            <a:endParaRPr lang="en-US" dirty="0"/>
          </a:p>
        </p:txBody>
      </p:sp>
      <p:sp>
        <p:nvSpPr>
          <p:cNvPr id="12" name="Date Placeholder 11">
            <a:extLst>
              <a:ext uri="{FF2B5EF4-FFF2-40B4-BE49-F238E27FC236}">
                <a16:creationId xmlns:a16="http://schemas.microsoft.com/office/drawing/2014/main" id="{B5A991E6-D4D5-354D-BB91-6B26E5F5DE46}"/>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248CA72D-5FE2-CA45-97FE-CE98A030269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EDB3C90A-ACD5-B04B-B79A-02A47592B8A6}"/>
              </a:ext>
            </a:extLst>
          </p:cNvPr>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126519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Updates!</a:t>
            </a:r>
          </a:p>
        </p:txBody>
      </p:sp>
      <p:sp>
        <p:nvSpPr>
          <p:cNvPr id="3" name="Content Placeholder 2"/>
          <p:cNvSpPr>
            <a:spLocks noGrp="1"/>
          </p:cNvSpPr>
          <p:nvPr>
            <p:ph idx="1"/>
          </p:nvPr>
        </p:nvSpPr>
        <p:spPr/>
        <p:txBody>
          <a:bodyPr/>
          <a:lstStyle/>
          <a:p>
            <a:r>
              <a:rPr lang="en-US" dirty="0"/>
              <a:t>Incremental updates are made available approximately every month, so please check at least</a:t>
            </a:r>
          </a:p>
          <a:p>
            <a:pPr lvl="1"/>
            <a:r>
              <a:rPr lang="en-US" dirty="0"/>
              <a:t>Earth orientation parameters (pole.* and ut1.*; or </a:t>
            </a:r>
            <a:r>
              <a:rPr lang="en-US" dirty="0" err="1"/>
              <a:t>sh_update_eop</a:t>
            </a:r>
            <a:r>
              <a:rPr lang="en-US" dirty="0"/>
              <a:t>)</a:t>
            </a:r>
          </a:p>
          <a:p>
            <a:pPr lvl="1"/>
            <a:r>
              <a:rPr lang="en-US" dirty="0"/>
              <a:t>SVN-PRN translation tables (</a:t>
            </a:r>
            <a:r>
              <a:rPr lang="en-US" dirty="0" err="1"/>
              <a:t>svnav.dat</a:t>
            </a:r>
            <a:r>
              <a:rPr lang="en-US" dirty="0"/>
              <a:t>)</a:t>
            </a:r>
          </a:p>
          <a:p>
            <a:pPr lvl="1"/>
            <a:r>
              <a:rPr lang="en-US" dirty="0"/>
              <a:t>Differential code biases (</a:t>
            </a:r>
            <a:r>
              <a:rPr lang="en-US" dirty="0" err="1"/>
              <a:t>dcb.dat</a:t>
            </a:r>
            <a:r>
              <a:rPr lang="en-US" dirty="0"/>
              <a:t>)</a:t>
            </a:r>
          </a:p>
          <a:p>
            <a:pPr lvl="1"/>
            <a:r>
              <a:rPr lang="en-US" dirty="0"/>
              <a:t>Leap seconds (</a:t>
            </a:r>
            <a:r>
              <a:rPr lang="en-US" dirty="0" err="1"/>
              <a:t>leap.sec</a:t>
            </a:r>
            <a:r>
              <a:rPr lang="en-US" dirty="0"/>
              <a:t>)</a:t>
            </a:r>
          </a:p>
          <a:p>
            <a:pPr lvl="1"/>
            <a:r>
              <a:rPr lang="en-US" dirty="0"/>
              <a:t>Loading grids (ftp://</a:t>
            </a:r>
            <a:r>
              <a:rPr lang="en-US" dirty="0" err="1"/>
              <a:t>everest.mit.edu</a:t>
            </a:r>
            <a:r>
              <a:rPr lang="en-US" dirty="0"/>
              <a:t>/pub/GRIDS/)</a:t>
            </a:r>
          </a:p>
          <a:p>
            <a:r>
              <a:rPr lang="en-US" dirty="0"/>
              <a:t>Example: 2016-12-31T23:59:60Z leap second</a:t>
            </a:r>
          </a:p>
        </p:txBody>
      </p:sp>
      <p:pic>
        <p:nvPicPr>
          <p:cNvPr id="4" name="Picture 3"/>
          <p:cNvPicPr>
            <a:picLocks noChangeAspect="1"/>
          </p:cNvPicPr>
          <p:nvPr/>
        </p:nvPicPr>
        <p:blipFill>
          <a:blip r:embed="rId2"/>
          <a:stretch>
            <a:fillRect/>
          </a:stretch>
        </p:blipFill>
        <p:spPr>
          <a:xfrm rot="60000">
            <a:off x="3594130" y="5094319"/>
            <a:ext cx="5013665" cy="1502557"/>
          </a:xfrm>
          <a:prstGeom prst="rect">
            <a:avLst/>
          </a:prstGeom>
        </p:spPr>
      </p:pic>
      <p:sp>
        <p:nvSpPr>
          <p:cNvPr id="13" name="Date Placeholder 12">
            <a:extLst>
              <a:ext uri="{FF2B5EF4-FFF2-40B4-BE49-F238E27FC236}">
                <a16:creationId xmlns:a16="http://schemas.microsoft.com/office/drawing/2014/main" id="{29C198BE-37EB-6144-AE78-DBE3CC63648C}"/>
              </a:ext>
            </a:extLst>
          </p:cNvPr>
          <p:cNvSpPr>
            <a:spLocks noGrp="1"/>
          </p:cNvSpPr>
          <p:nvPr>
            <p:ph type="dt" sz="half" idx="10"/>
          </p:nvPr>
        </p:nvSpPr>
        <p:spPr/>
        <p:txBody>
          <a:bodyPr/>
          <a:lstStyle/>
          <a:p>
            <a:r>
              <a:rPr lang="en-GB"/>
              <a:t>2020/08/24</a:t>
            </a:r>
            <a:endParaRPr lang="en-US"/>
          </a:p>
        </p:txBody>
      </p:sp>
      <p:sp>
        <p:nvSpPr>
          <p:cNvPr id="14" name="Footer Placeholder 13">
            <a:extLst>
              <a:ext uri="{FF2B5EF4-FFF2-40B4-BE49-F238E27FC236}">
                <a16:creationId xmlns:a16="http://schemas.microsoft.com/office/drawing/2014/main" id="{2559BC94-B7B4-354E-986F-B0E12D66D322}"/>
              </a:ext>
            </a:extLst>
          </p:cNvPr>
          <p:cNvSpPr>
            <a:spLocks noGrp="1"/>
          </p:cNvSpPr>
          <p:nvPr>
            <p:ph type="ftr" sz="quarter" idx="11"/>
          </p:nvPr>
        </p:nvSpPr>
        <p:spPr/>
        <p:txBody>
          <a:bodyPr/>
          <a:lstStyle/>
          <a:p>
            <a:r>
              <a:rPr lang="en-US"/>
              <a:t>Command-line systems and GAMIT/GLOBK</a:t>
            </a:r>
          </a:p>
        </p:txBody>
      </p:sp>
      <p:sp>
        <p:nvSpPr>
          <p:cNvPr id="15" name="Slide Number Placeholder 14">
            <a:extLst>
              <a:ext uri="{FF2B5EF4-FFF2-40B4-BE49-F238E27FC236}">
                <a16:creationId xmlns:a16="http://schemas.microsoft.com/office/drawing/2014/main" id="{CDA818B6-9258-474F-90EA-A3E6DB79E747}"/>
              </a:ext>
            </a:extLst>
          </p:cNvPr>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39039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Directory structures</a:t>
            </a:r>
          </a:p>
        </p:txBody>
      </p:sp>
      <p:sp>
        <p:nvSpPr>
          <p:cNvPr id="3" name="Content Placeholder 2"/>
          <p:cNvSpPr>
            <a:spLocks noGrp="1"/>
          </p:cNvSpPr>
          <p:nvPr>
            <p:ph sz="half" idx="1"/>
          </p:nvPr>
        </p:nvSpPr>
        <p:spPr/>
        <p:txBody>
          <a:bodyPr/>
          <a:lstStyle/>
          <a:p>
            <a:r>
              <a:rPr lang="en-US" dirty="0"/>
              <a:t>One must be familiar with the layout of files and directories (or “folders”)</a:t>
            </a:r>
          </a:p>
          <a:p>
            <a:r>
              <a:rPr lang="en-US" dirty="0"/>
              <a:t>Once one has a mental “map” of the directory structure, navigating between directories and finding files is easier</a:t>
            </a:r>
          </a:p>
          <a:p>
            <a:r>
              <a:rPr lang="en-US" dirty="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61761697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Date Placeholder 19">
            <a:extLst>
              <a:ext uri="{FF2B5EF4-FFF2-40B4-BE49-F238E27FC236}">
                <a16:creationId xmlns:a16="http://schemas.microsoft.com/office/drawing/2014/main" id="{368AE9B9-33AF-CC41-8E8B-C86CAF13440A}"/>
              </a:ext>
            </a:extLst>
          </p:cNvPr>
          <p:cNvSpPr>
            <a:spLocks noGrp="1"/>
          </p:cNvSpPr>
          <p:nvPr>
            <p:ph type="dt" sz="half" idx="10"/>
          </p:nvPr>
        </p:nvSpPr>
        <p:spPr/>
        <p:txBody>
          <a:bodyPr/>
          <a:lstStyle/>
          <a:p>
            <a:r>
              <a:rPr lang="en-GB"/>
              <a:t>2020/08/24</a:t>
            </a:r>
            <a:endParaRPr lang="en-US"/>
          </a:p>
        </p:txBody>
      </p:sp>
      <p:sp>
        <p:nvSpPr>
          <p:cNvPr id="21" name="Footer Placeholder 20">
            <a:extLst>
              <a:ext uri="{FF2B5EF4-FFF2-40B4-BE49-F238E27FC236}">
                <a16:creationId xmlns:a16="http://schemas.microsoft.com/office/drawing/2014/main" id="{80311A95-468E-D34A-BF4D-B45EF8D0B0ED}"/>
              </a:ext>
            </a:extLst>
          </p:cNvPr>
          <p:cNvSpPr>
            <a:spLocks noGrp="1"/>
          </p:cNvSpPr>
          <p:nvPr>
            <p:ph type="ftr" sz="quarter" idx="11"/>
          </p:nvPr>
        </p:nvSpPr>
        <p:spPr/>
        <p:txBody>
          <a:bodyPr/>
          <a:lstStyle/>
          <a:p>
            <a:r>
              <a:rPr lang="en-US"/>
              <a:t>Command-line systems and GAMIT/GLOBK</a:t>
            </a:r>
          </a:p>
        </p:txBody>
      </p:sp>
      <p:sp>
        <p:nvSpPr>
          <p:cNvPr id="22" name="Slide Number Placeholder 21">
            <a:extLst>
              <a:ext uri="{FF2B5EF4-FFF2-40B4-BE49-F238E27FC236}">
                <a16:creationId xmlns:a16="http://schemas.microsoft.com/office/drawing/2014/main" id="{A6798BF4-6B3E-A140-9925-71AADE871741}"/>
              </a:ext>
            </a:extLst>
          </p:cNvPr>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77125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a:t>
            </a:r>
          </a:p>
        </p:txBody>
      </p:sp>
      <p:sp>
        <p:nvSpPr>
          <p:cNvPr id="3" name="Content Placeholder 2"/>
          <p:cNvSpPr>
            <a:spLocks noGrp="1"/>
          </p:cNvSpPr>
          <p:nvPr>
            <p:ph idx="1"/>
          </p:nvPr>
        </p:nvSpPr>
        <p:spPr/>
        <p:txBody>
          <a:bodyPr>
            <a:normAutofit fontScale="85000" lnSpcReduction="10000"/>
          </a:bodyPr>
          <a:lstStyle/>
          <a:p>
            <a:r>
              <a:rPr lang="en-US" dirty="0"/>
              <a:t>Top-level “README” file at ftp://guest@chandler.mit.edu/updates/README</a:t>
            </a:r>
          </a:p>
          <a:p>
            <a:r>
              <a:rPr lang="en-US" dirty="0"/>
              <a:t>Change directory to updates/documentation/</a:t>
            </a:r>
          </a:p>
          <a:p>
            <a:pPr lvl="1"/>
            <a:r>
              <a:rPr lang="en-US" dirty="0"/>
              <a:t>GAMIT/GLOBK prerequisites in </a:t>
            </a:r>
            <a:r>
              <a:rPr lang="en-US" dirty="0" err="1"/>
              <a:t>GAMIT_prerequisites.pdf</a:t>
            </a:r>
            <a:r>
              <a:rPr lang="en-US" dirty="0"/>
              <a:t> </a:t>
            </a:r>
            <a:br>
              <a:rPr lang="en-US" dirty="0"/>
            </a:br>
            <a:r>
              <a:rPr lang="en-US" sz="2100" dirty="0"/>
              <a:t>http://</a:t>
            </a:r>
            <a:r>
              <a:rPr lang="en-US" sz="2100" dirty="0" err="1"/>
              <a:t>geoweb.mit.edu</a:t>
            </a:r>
            <a:r>
              <a:rPr lang="en-US" sz="2100" dirty="0"/>
              <a:t>/gg/</a:t>
            </a:r>
            <a:r>
              <a:rPr lang="en-US" sz="2100" dirty="0" err="1"/>
              <a:t>pre.php</a:t>
            </a:r>
            <a:br>
              <a:rPr lang="en-US" sz="2100" dirty="0"/>
            </a:br>
            <a:r>
              <a:rPr lang="en-US" sz="2100" dirty="0"/>
              <a:t>ftp://</a:t>
            </a:r>
            <a:r>
              <a:rPr lang="en-US" sz="2100" dirty="0" err="1"/>
              <a:t>guest@chandler.mit.edu</a:t>
            </a:r>
            <a:r>
              <a:rPr lang="en-US" sz="2100" dirty="0"/>
              <a:t>/updates/documentation/</a:t>
            </a:r>
            <a:r>
              <a:rPr lang="en-US" sz="2100" dirty="0" err="1"/>
              <a:t>GAMIT_prerequisites.pdf</a:t>
            </a:r>
            <a:endParaRPr lang="en-US" sz="2100" dirty="0"/>
          </a:p>
          <a:p>
            <a:pPr lvl="1"/>
            <a:r>
              <a:rPr lang="en-US" dirty="0"/>
              <a:t>Quick Start Guide in </a:t>
            </a:r>
            <a:r>
              <a:rPr lang="en-US" dirty="0" err="1"/>
              <a:t>GG_Quick_Start_Guide.pdf</a:t>
            </a:r>
            <a:br>
              <a:rPr lang="en-US" dirty="0"/>
            </a:br>
            <a:r>
              <a:rPr lang="en-US" sz="2100" dirty="0"/>
              <a:t>http://</a:t>
            </a:r>
            <a:r>
              <a:rPr lang="en-US" sz="2100" dirty="0" err="1"/>
              <a:t>geoweb.mit.edu</a:t>
            </a:r>
            <a:r>
              <a:rPr lang="en-US" sz="2100" dirty="0"/>
              <a:t>/gg/</a:t>
            </a:r>
            <a:r>
              <a:rPr lang="en-US" sz="2100" dirty="0" err="1"/>
              <a:t>GG_Quick_Start_Guide.pdf</a:t>
            </a:r>
            <a:endParaRPr lang="en-US" sz="2100" dirty="0"/>
          </a:p>
          <a:p>
            <a:pPr lvl="1"/>
            <a:r>
              <a:rPr lang="en-US" dirty="0"/>
              <a:t>Introductory GPS material in </a:t>
            </a:r>
            <a:r>
              <a:rPr lang="en-US" dirty="0" err="1"/>
              <a:t>Intro_GG.pdf</a:t>
            </a:r>
            <a:r>
              <a:rPr lang="en-US" dirty="0"/>
              <a:t> </a:t>
            </a:r>
            <a:br>
              <a:rPr lang="en-US" dirty="0"/>
            </a:br>
            <a:r>
              <a:rPr lang="en-US" sz="2100" dirty="0"/>
              <a:t>http://</a:t>
            </a:r>
            <a:r>
              <a:rPr lang="en-US" sz="2100" dirty="0" err="1"/>
              <a:t>geoweb.mit.edu</a:t>
            </a:r>
            <a:r>
              <a:rPr lang="en-US" sz="2100" dirty="0"/>
              <a:t>/gg/</a:t>
            </a:r>
            <a:r>
              <a:rPr lang="en-US" sz="2100" dirty="0" err="1"/>
              <a:t>Intro_GG.pdf</a:t>
            </a:r>
            <a:br>
              <a:rPr lang="en-US" sz="2100" dirty="0"/>
            </a:br>
            <a:r>
              <a:rPr lang="en-US" sz="2100" dirty="0"/>
              <a:t>ftp://</a:t>
            </a:r>
            <a:r>
              <a:rPr lang="en-US" sz="2100" dirty="0" err="1"/>
              <a:t>guest@chandler.mit.edu</a:t>
            </a:r>
            <a:r>
              <a:rPr lang="en-US" sz="2100" dirty="0"/>
              <a:t>/updates/documentation/</a:t>
            </a:r>
            <a:r>
              <a:rPr lang="en-US" sz="2100" dirty="0" err="1"/>
              <a:t>Intro_GG.pdf</a:t>
            </a:r>
            <a:endParaRPr lang="en-US" sz="2100" dirty="0"/>
          </a:p>
          <a:p>
            <a:pPr lvl="1"/>
            <a:r>
              <a:rPr lang="en-US" dirty="0"/>
              <a:t>GAMIT reference manual in </a:t>
            </a:r>
            <a:r>
              <a:rPr lang="en-US" dirty="0" err="1"/>
              <a:t>GAMIT_Ref.pdf</a:t>
            </a:r>
            <a:r>
              <a:rPr lang="en-US" dirty="0"/>
              <a:t> </a:t>
            </a:r>
            <a:br>
              <a:rPr lang="en-US" dirty="0"/>
            </a:br>
            <a:r>
              <a:rPr lang="en-US" sz="2100" dirty="0"/>
              <a:t>http://</a:t>
            </a:r>
            <a:r>
              <a:rPr lang="en-US" sz="2100" dirty="0" err="1"/>
              <a:t>geoweb.mit.edu</a:t>
            </a:r>
            <a:r>
              <a:rPr lang="en-US" sz="2100" dirty="0"/>
              <a:t>/gg/</a:t>
            </a:r>
            <a:r>
              <a:rPr lang="en-US" sz="2100" dirty="0" err="1"/>
              <a:t>GAMIT_Ref.pdf</a:t>
            </a:r>
            <a:br>
              <a:rPr lang="en-US" sz="2100" dirty="0"/>
            </a:br>
            <a:r>
              <a:rPr lang="en-US" sz="2100" dirty="0"/>
              <a:t>ftp://</a:t>
            </a:r>
            <a:r>
              <a:rPr lang="en-US" sz="2100" dirty="0" err="1"/>
              <a:t>guest@chandler.mit.edu</a:t>
            </a:r>
            <a:r>
              <a:rPr lang="en-US" sz="2100" dirty="0"/>
              <a:t>/updates/documentation/</a:t>
            </a:r>
            <a:r>
              <a:rPr lang="en-US" sz="2100" dirty="0" err="1"/>
              <a:t>GAMIT_Ref.pdf</a:t>
            </a:r>
            <a:endParaRPr lang="en-US" sz="2100" dirty="0"/>
          </a:p>
          <a:p>
            <a:pPr lvl="1"/>
            <a:r>
              <a:rPr lang="en-US" dirty="0"/>
              <a:t>GLOBK reference manual in </a:t>
            </a:r>
            <a:r>
              <a:rPr lang="en-US" dirty="0" err="1"/>
              <a:t>GLOBK_Ref.pdf</a:t>
            </a:r>
            <a:r>
              <a:rPr lang="en-US" dirty="0"/>
              <a:t> </a:t>
            </a:r>
            <a:br>
              <a:rPr lang="en-US" dirty="0"/>
            </a:br>
            <a:r>
              <a:rPr lang="en-US" sz="2100" dirty="0"/>
              <a:t>http://</a:t>
            </a:r>
            <a:r>
              <a:rPr lang="en-US" sz="2100" dirty="0" err="1"/>
              <a:t>geoweb.mit.edu</a:t>
            </a:r>
            <a:r>
              <a:rPr lang="en-US" sz="2100" dirty="0"/>
              <a:t>/gg/</a:t>
            </a:r>
            <a:r>
              <a:rPr lang="en-US" sz="2100" dirty="0" err="1"/>
              <a:t>GLOBK_Ref.pdf</a:t>
            </a:r>
            <a:br>
              <a:rPr lang="en-US" sz="2100" dirty="0"/>
            </a:br>
            <a:r>
              <a:rPr lang="en-US" sz="2100" dirty="0"/>
              <a:t>ftp://</a:t>
            </a:r>
            <a:r>
              <a:rPr lang="en-US" sz="2100" dirty="0" err="1"/>
              <a:t>guest@chandler.mit.edu</a:t>
            </a:r>
            <a:r>
              <a:rPr lang="en-US" sz="2100" dirty="0"/>
              <a:t>/updates/documentation/</a:t>
            </a:r>
            <a:r>
              <a:rPr lang="en-US" sz="2100" dirty="0" err="1"/>
              <a:t>GLOBK_Ref.pdf</a:t>
            </a:r>
            <a:endParaRPr lang="en-US" sz="2100" dirty="0"/>
          </a:p>
        </p:txBody>
      </p:sp>
      <p:sp>
        <p:nvSpPr>
          <p:cNvPr id="12" name="Date Placeholder 11">
            <a:extLst>
              <a:ext uri="{FF2B5EF4-FFF2-40B4-BE49-F238E27FC236}">
                <a16:creationId xmlns:a16="http://schemas.microsoft.com/office/drawing/2014/main" id="{DC79E765-246F-C348-87F5-A629B5A53C66}"/>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DD5FC50A-9B45-314B-AD51-60DE5E901A2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AC90E1FA-DF1A-5C4E-BD0A-C1FB703DB174}"/>
              </a:ext>
            </a:extLst>
          </p:cNvPr>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39844414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Compiling GAMIT/GLOBK</a:t>
            </a:r>
          </a:p>
        </p:txBody>
      </p:sp>
      <p:sp>
        <p:nvSpPr>
          <p:cNvPr id="3" name="Subtitle 2">
            <a:extLst>
              <a:ext uri="{FF2B5EF4-FFF2-40B4-BE49-F238E27FC236}">
                <a16:creationId xmlns:a16="http://schemas.microsoft.com/office/drawing/2014/main" id="{3212A13B-3CAE-F94D-A700-E2F82CDF7A4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750061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tools</a:t>
            </a:r>
          </a:p>
        </p:txBody>
      </p:sp>
      <p:sp>
        <p:nvSpPr>
          <p:cNvPr id="3" name="Content Placeholder 2"/>
          <p:cNvSpPr>
            <a:spLocks noGrp="1"/>
          </p:cNvSpPr>
          <p:nvPr>
            <p:ph idx="1"/>
          </p:nvPr>
        </p:nvSpPr>
        <p:spPr/>
        <p:txBody>
          <a:bodyPr>
            <a:normAutofit fontScale="62500" lnSpcReduction="20000"/>
          </a:bodyPr>
          <a:lstStyle/>
          <a:p>
            <a:r>
              <a:rPr lang="en-US" dirty="0"/>
              <a:t>Depending on your system, a number of programs may need to be added. One needs:</a:t>
            </a:r>
          </a:p>
          <a:p>
            <a:r>
              <a:rPr lang="en-US" dirty="0"/>
              <a:t>A Fortran code compiler (e.g. </a:t>
            </a:r>
            <a:r>
              <a:rPr lang="en-US" dirty="0" err="1"/>
              <a:t>gfortran</a:t>
            </a:r>
            <a:r>
              <a:rPr lang="en-US" dirty="0"/>
              <a:t>)</a:t>
            </a:r>
          </a:p>
          <a:p>
            <a:r>
              <a:rPr lang="en-US" dirty="0"/>
              <a:t>A C code compiler (e.g. </a:t>
            </a:r>
            <a:r>
              <a:rPr lang="en-US" dirty="0" err="1"/>
              <a:t>gcc</a:t>
            </a:r>
            <a:r>
              <a:rPr lang="en-US" dirty="0"/>
              <a:t> or clang on macOS)</a:t>
            </a:r>
          </a:p>
          <a:p>
            <a:r>
              <a:rPr lang="en-US" dirty="0"/>
              <a:t>X11 libraries and headers, specifically:</a:t>
            </a:r>
          </a:p>
          <a:p>
            <a:pPr lvl="1"/>
            <a:r>
              <a:rPr lang="en-US" dirty="0"/>
              <a:t>libX11.a, libX11.so, libX11.dylib, libX11.la or libX11.dll.a (depending on your system)</a:t>
            </a:r>
          </a:p>
          <a:p>
            <a:pPr lvl="1"/>
            <a:r>
              <a:rPr lang="en-US" dirty="0" err="1"/>
              <a:t>Xlib.h</a:t>
            </a:r>
            <a:endParaRPr lang="en-US" dirty="0"/>
          </a:p>
          <a:p>
            <a:r>
              <a:rPr lang="en-US" dirty="0"/>
              <a:t>Linux</a:t>
            </a:r>
          </a:p>
          <a:p>
            <a:pPr lvl="1"/>
            <a:r>
              <a:rPr lang="en-US" dirty="0"/>
              <a:t>Be sure a C-shell (</a:t>
            </a:r>
            <a:r>
              <a:rPr lang="en-US" dirty="0" err="1"/>
              <a:t>csh</a:t>
            </a:r>
            <a:r>
              <a:rPr lang="en-US" dirty="0"/>
              <a:t> and </a:t>
            </a:r>
            <a:r>
              <a:rPr lang="en-US" dirty="0" err="1"/>
              <a:t>tcsh</a:t>
            </a:r>
            <a:r>
              <a:rPr lang="en-US" dirty="0"/>
              <a:t>) is installed (this is not the case by default with Ubuntu, for instance)</a:t>
            </a:r>
          </a:p>
          <a:p>
            <a:pPr lvl="1"/>
            <a:r>
              <a:rPr lang="en-US" dirty="0"/>
              <a:t>X11 libraries and headers may also need to be installed</a:t>
            </a:r>
          </a:p>
          <a:p>
            <a:r>
              <a:rPr lang="en-US" dirty="0"/>
              <a:t>Mac</a:t>
            </a:r>
          </a:p>
          <a:p>
            <a:pPr lvl="1"/>
            <a:r>
              <a:rPr lang="en-US" dirty="0"/>
              <a:t>Download the latest “Command Line Tools” (Mac OS X 10.7.3 or later)</a:t>
            </a:r>
          </a:p>
          <a:p>
            <a:pPr lvl="1"/>
            <a:r>
              <a:rPr lang="en-US" dirty="0"/>
              <a:t>X11 was replaced by </a:t>
            </a:r>
            <a:r>
              <a:rPr lang="en-US" dirty="0" err="1"/>
              <a:t>XQuartz</a:t>
            </a:r>
            <a:r>
              <a:rPr lang="en-US" dirty="0"/>
              <a:t> (https://www.xquartz.org/) for Mac OS X 10.8 (Mountain Lion) and later</a:t>
            </a:r>
          </a:p>
          <a:p>
            <a:r>
              <a:rPr lang="en-US" dirty="0"/>
              <a:t>Windows</a:t>
            </a:r>
          </a:p>
          <a:p>
            <a:pPr lvl="1"/>
            <a:r>
              <a:rPr lang="en-US" dirty="0"/>
              <a:t>Ubuntu on VirtualBox or VMWare virtual machine (or Windows Subsystem for Linux on recent versions of Windows 10):</a:t>
            </a:r>
            <a:br>
              <a:rPr lang="en-US" dirty="0"/>
            </a:br>
            <a:r>
              <a:rPr lang="en-US" dirty="0" err="1">
                <a:latin typeface="Courier" pitchFamily="2" charset="0"/>
              </a:rPr>
              <a:t>sudo</a:t>
            </a:r>
            <a:r>
              <a:rPr lang="en-US" dirty="0">
                <a:latin typeface="Courier" pitchFamily="2" charset="0"/>
              </a:rPr>
              <a:t> apt install </a:t>
            </a:r>
            <a:r>
              <a:rPr lang="en-US" dirty="0" err="1">
                <a:latin typeface="Courier" pitchFamily="2" charset="0"/>
              </a:rPr>
              <a:t>gfortran</a:t>
            </a:r>
            <a:r>
              <a:rPr lang="en-US" dirty="0">
                <a:latin typeface="Courier" pitchFamily="2" charset="0"/>
              </a:rPr>
              <a:t> make libx11-devel </a:t>
            </a:r>
            <a:r>
              <a:rPr lang="en-US" dirty="0" err="1">
                <a:latin typeface="Courier" pitchFamily="2" charset="0"/>
              </a:rPr>
              <a:t>csh</a:t>
            </a:r>
            <a:r>
              <a:rPr lang="en-US" dirty="0">
                <a:latin typeface="Courier" pitchFamily="2" charset="0"/>
              </a:rPr>
              <a:t> </a:t>
            </a:r>
            <a:r>
              <a:rPr lang="en-US" dirty="0" err="1">
                <a:latin typeface="Courier" pitchFamily="2" charset="0"/>
              </a:rPr>
              <a:t>tcsh</a:t>
            </a:r>
            <a:r>
              <a:rPr lang="en-US" dirty="0">
                <a:latin typeface="Courier" pitchFamily="2" charset="0"/>
              </a:rPr>
              <a:t> </a:t>
            </a:r>
            <a:r>
              <a:rPr lang="en-US" dirty="0" err="1">
                <a:latin typeface="Courier" pitchFamily="2" charset="0"/>
              </a:rPr>
              <a:t>bc</a:t>
            </a:r>
            <a:endParaRPr lang="en-US" dirty="0">
              <a:latin typeface="Courier" pitchFamily="2" charset="0"/>
            </a:endParaRPr>
          </a:p>
          <a:p>
            <a:pPr lvl="1"/>
            <a:r>
              <a:rPr lang="en-US" dirty="0"/>
              <a:t>Cygwin: </a:t>
            </a:r>
            <a:r>
              <a:rPr lang="en-US" dirty="0" err="1"/>
              <a:t>Devel</a:t>
            </a:r>
            <a:r>
              <a:rPr lang="en-US" dirty="0"/>
              <a:t>/make; Math/</a:t>
            </a:r>
            <a:r>
              <a:rPr lang="en-US" dirty="0" err="1"/>
              <a:t>bc</a:t>
            </a:r>
            <a:r>
              <a:rPr lang="en-US" dirty="0"/>
              <a:t>; Shells/</a:t>
            </a:r>
            <a:r>
              <a:rPr lang="en-US" dirty="0" err="1"/>
              <a:t>tcsh</a:t>
            </a:r>
            <a:r>
              <a:rPr lang="en-US" dirty="0"/>
              <a:t>; X11/libX11 (or X11/</a:t>
            </a:r>
            <a:r>
              <a:rPr lang="en-US" dirty="0" err="1"/>
              <a:t>xinit</a:t>
            </a:r>
            <a:r>
              <a:rPr lang="en-US" dirty="0"/>
              <a:t>)</a:t>
            </a:r>
          </a:p>
        </p:txBody>
      </p:sp>
      <p:sp>
        <p:nvSpPr>
          <p:cNvPr id="12" name="Date Placeholder 11">
            <a:extLst>
              <a:ext uri="{FF2B5EF4-FFF2-40B4-BE49-F238E27FC236}">
                <a16:creationId xmlns:a16="http://schemas.microsoft.com/office/drawing/2014/main" id="{904FF9E3-6275-7A4E-94F4-3E049D8A5548}"/>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A4AE1B2E-A435-124E-A524-3032736F76ED}"/>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69437924-F3FE-0348-9178-6EFB107AD5BD}"/>
              </a:ext>
            </a:extLst>
          </p:cNvPr>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56464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known problems</a:t>
            </a:r>
          </a:p>
        </p:txBody>
      </p:sp>
      <p:sp>
        <p:nvSpPr>
          <p:cNvPr id="3" name="Content Placeholder 2"/>
          <p:cNvSpPr>
            <a:spLocks noGrp="1"/>
          </p:cNvSpPr>
          <p:nvPr>
            <p:ph idx="1"/>
          </p:nvPr>
        </p:nvSpPr>
        <p:spPr/>
        <p:txBody>
          <a:bodyPr/>
          <a:lstStyle/>
          <a:p>
            <a:r>
              <a:rPr lang="en-US" dirty="0"/>
              <a:t>Very new </a:t>
            </a:r>
            <a:r>
              <a:rPr lang="en-US" dirty="0" err="1"/>
              <a:t>gfortran</a:t>
            </a:r>
            <a:r>
              <a:rPr lang="en-US" dirty="0"/>
              <a:t> releases, especially those with a version number ending in 0 (e.g. 4.9.0), sometimes are buggy and produce compilation problems</a:t>
            </a:r>
          </a:p>
          <a:p>
            <a:pPr lvl="1"/>
            <a:r>
              <a:rPr lang="en-US" dirty="0"/>
              <a:t>If this is the case, try compiling a program using only the “-O3” flag or revert to an older, stable version of </a:t>
            </a:r>
            <a:r>
              <a:rPr lang="en-US" dirty="0" err="1"/>
              <a:t>gfortran</a:t>
            </a:r>
            <a:endParaRPr lang="en-US" dirty="0"/>
          </a:p>
          <a:p>
            <a:r>
              <a:rPr lang="en-US" dirty="0"/>
              <a:t>Currently running </a:t>
            </a:r>
            <a:r>
              <a:rPr lang="en-US" dirty="0" err="1"/>
              <a:t>gfortran</a:t>
            </a:r>
            <a:r>
              <a:rPr lang="en-US" dirty="0"/>
              <a:t> </a:t>
            </a:r>
            <a:r>
              <a:rPr lang="en-GB" dirty="0"/>
              <a:t>8.2.0</a:t>
            </a:r>
            <a:r>
              <a:rPr lang="en-US" dirty="0"/>
              <a:t> on laptop with macOS 10.15 (Catalina) and </a:t>
            </a:r>
            <a:r>
              <a:rPr lang="en-GB" dirty="0"/>
              <a:t>4.6.3, 4.8.4</a:t>
            </a:r>
            <a:r>
              <a:rPr lang="en-US" dirty="0"/>
              <a:t> or </a:t>
            </a:r>
            <a:r>
              <a:rPr lang="en-GB" dirty="0"/>
              <a:t>7.5.0</a:t>
            </a:r>
            <a:r>
              <a:rPr lang="en-US" dirty="0"/>
              <a:t> on MIT computers with Ubuntu Linux</a:t>
            </a:r>
          </a:p>
          <a:p>
            <a:r>
              <a:rPr lang="en-US" dirty="0"/>
              <a:t>See http://</a:t>
            </a:r>
            <a:r>
              <a:rPr lang="en-US" dirty="0" err="1"/>
              <a:t>geoweb.mit.edu</a:t>
            </a:r>
            <a:r>
              <a:rPr lang="en-US" dirty="0"/>
              <a:t>/gg/</a:t>
            </a:r>
            <a:r>
              <a:rPr lang="en-US" dirty="0" err="1"/>
              <a:t>issues.php</a:t>
            </a:r>
            <a:endParaRPr lang="en-US" dirty="0"/>
          </a:p>
        </p:txBody>
      </p:sp>
      <p:sp>
        <p:nvSpPr>
          <p:cNvPr id="12" name="Date Placeholder 11">
            <a:extLst>
              <a:ext uri="{FF2B5EF4-FFF2-40B4-BE49-F238E27FC236}">
                <a16:creationId xmlns:a16="http://schemas.microsoft.com/office/drawing/2014/main" id="{05E2EB12-37FC-4449-9545-0BBA17DA26C7}"/>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5B597028-4E47-A847-9ACF-686B823BBF4C}"/>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CC3EE3D-740B-694E-B336-DD5E43D144D4}"/>
              </a:ext>
            </a:extLst>
          </p:cNvPr>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7511162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a:t>
            </a:r>
            <a:r>
              <a:rPr lang="en-US" dirty="0" err="1">
                <a:latin typeface="Courier New" panose="02070309020205020404" pitchFamily="49" charset="0"/>
                <a:cs typeface="Courier New" panose="02070309020205020404" pitchFamily="49" charset="0"/>
              </a:rPr>
              <a:t>install_software</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20000"/>
          </a:bodyPr>
          <a:lstStyle/>
          <a:p>
            <a:r>
              <a:rPr lang="en-US" dirty="0"/>
              <a:t>From the main installation directory, where the source tar-files and </a:t>
            </a:r>
            <a:r>
              <a:rPr lang="en-US" dirty="0" err="1"/>
              <a:t>install_software</a:t>
            </a:r>
            <a:r>
              <a:rPr lang="en-US" dirty="0"/>
              <a:t> should be copied</a:t>
            </a:r>
          </a:p>
          <a:p>
            <a:r>
              <a:rPr lang="en-US" dirty="0"/>
              <a:t>Run </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install_software</a:t>
            </a:r>
            <a:endParaRPr lang="en-US" dirty="0">
              <a:latin typeface="Courier New" panose="02070309020205020404" pitchFamily="49" charset="0"/>
              <a:cs typeface="Courier New" panose="02070309020205020404" pitchFamily="49" charset="0"/>
            </a:endParaRPr>
          </a:p>
          <a:p>
            <a:r>
              <a:rPr lang="en-US" dirty="0"/>
              <a:t>As you pass through the installation process, please read the questions, e.g.</a:t>
            </a:r>
          </a:p>
          <a:p>
            <a:pPr marL="457200" lvl="1" indent="0">
              <a:buNone/>
            </a:pPr>
            <a:r>
              <a:rPr lang="en-US" dirty="0">
                <a:latin typeface="Courier" pitchFamily="2" charset="0"/>
              </a:rPr>
              <a:t>Searching directories set in libraries/</a:t>
            </a:r>
            <a:r>
              <a:rPr lang="en-US" dirty="0" err="1">
                <a:latin typeface="Courier" pitchFamily="2" charset="0"/>
              </a:rPr>
              <a:t>Makefile.config</a:t>
            </a:r>
            <a:r>
              <a:rPr lang="en-US" dirty="0">
                <a:latin typeface="Courier" pitchFamily="2" charset="0"/>
              </a:rPr>
              <a:t> for X11 installation</a:t>
            </a:r>
            <a:br>
              <a:rPr lang="en-US" dirty="0">
                <a:latin typeface="Courier" pitchFamily="2" charset="0"/>
              </a:rPr>
            </a:br>
            <a:r>
              <a:rPr lang="en-US" dirty="0">
                <a:latin typeface="Courier" pitchFamily="2" charset="0"/>
              </a:rPr>
              <a:t>Verified these paths to X11 libs and includes</a:t>
            </a:r>
            <a:br>
              <a:rPr lang="en-US" dirty="0">
                <a:latin typeface="Courier" pitchFamily="2" charset="0"/>
              </a:rPr>
            </a:br>
            <a:r>
              <a:rPr lang="en-US" dirty="0">
                <a:latin typeface="Courier" pitchFamily="2" charset="0"/>
              </a:rPr>
              <a:t>X11LIBPATH:</a:t>
            </a:r>
            <a:br>
              <a:rPr lang="en-US" dirty="0">
                <a:latin typeface="Courier" pitchFamily="2" charset="0"/>
              </a:rPr>
            </a:br>
            <a:r>
              <a:rPr lang="en-US" dirty="0">
                <a:latin typeface="Courier" pitchFamily="2" charset="0"/>
              </a:rPr>
              <a:t>X11INCPATH:</a:t>
            </a:r>
            <a:br>
              <a:rPr lang="en-US" dirty="0">
                <a:latin typeface="Courier" pitchFamily="2" charset="0"/>
              </a:rPr>
            </a:br>
            <a:r>
              <a:rPr lang="en-US" dirty="0">
                <a:latin typeface="Courier" pitchFamily="2" charset="0"/>
              </a:rPr>
              <a:t>Are these paths complete and correct for your system? (y/n)</a:t>
            </a:r>
          </a:p>
          <a:p>
            <a:r>
              <a:rPr lang="en-US" dirty="0"/>
              <a:t>If they are not correct, say “n” then </a:t>
            </a:r>
            <a:r>
              <a:rPr lang="en-US" dirty="0" err="1"/>
              <a:t>install_software</a:t>
            </a:r>
            <a:r>
              <a:rPr lang="en-US" dirty="0"/>
              <a:t> will search or exit and one can then edit libraries/</a:t>
            </a:r>
            <a:r>
              <a:rPr lang="en-US" dirty="0" err="1"/>
              <a:t>Makefile.config</a:t>
            </a:r>
            <a:r>
              <a:rPr lang="en-US" dirty="0"/>
              <a:t> appropriately</a:t>
            </a:r>
          </a:p>
        </p:txBody>
      </p:sp>
      <p:sp>
        <p:nvSpPr>
          <p:cNvPr id="12" name="Date Placeholder 11">
            <a:extLst>
              <a:ext uri="{FF2B5EF4-FFF2-40B4-BE49-F238E27FC236}">
                <a16:creationId xmlns:a16="http://schemas.microsoft.com/office/drawing/2014/main" id="{5BDB8636-347F-2D41-BC90-EAB782979BCD}"/>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473A0313-C79A-9A4C-82AC-B5CEE8EDB48F}"/>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124F9B5B-F68F-C24C-AD8B-CC1DCD696514}"/>
              </a:ext>
            </a:extLst>
          </p:cNvPr>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39291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note here on permissions</a:t>
            </a:r>
          </a:p>
        </p:txBody>
      </p:sp>
      <p:sp>
        <p:nvSpPr>
          <p:cNvPr id="3" name="Content Placeholder 2"/>
          <p:cNvSpPr>
            <a:spLocks noGrp="1"/>
          </p:cNvSpPr>
          <p:nvPr>
            <p:ph idx="1"/>
          </p:nvPr>
        </p:nvSpPr>
        <p:spPr/>
        <p:txBody>
          <a:bodyPr>
            <a:normAutofit fontScale="92500" lnSpcReduction="10000"/>
          </a:bodyPr>
          <a:lstStyle/>
          <a:p>
            <a:r>
              <a:rPr lang="en-US" dirty="0"/>
              <a:t>A computer may read (“r”), write (“w”) and/or execute (“x”) a directory or file</a:t>
            </a:r>
          </a:p>
          <a:p>
            <a:r>
              <a:rPr lang="en-US" dirty="0"/>
              <a:t>Each action may be allowed by a user (“u”), group (“g”) or others (“o”)</a:t>
            </a:r>
          </a:p>
          <a:p>
            <a:r>
              <a:rPr lang="en-US" dirty="0"/>
              <a:t>A computer must follow instructions, called “permissions”, on if it allowed to do any or all of these for any</a:t>
            </a:r>
          </a:p>
          <a:p>
            <a:r>
              <a:rPr lang="en-US" dirty="0"/>
              <a:t>Any file that you want to run as a program must be made “executable”</a:t>
            </a:r>
          </a:p>
          <a:p>
            <a:pPr lvl="1"/>
            <a:r>
              <a:rPr lang="en-US" dirty="0" err="1">
                <a:latin typeface="Courier" pitchFamily="2" charset="0"/>
              </a:rPr>
              <a:t>chmod</a:t>
            </a:r>
            <a:r>
              <a:rPr lang="en-US" dirty="0">
                <a:latin typeface="Courier" pitchFamily="2" charset="0"/>
              </a:rPr>
              <a:t> </a:t>
            </a:r>
            <a:r>
              <a:rPr lang="en-US" dirty="0" err="1">
                <a:latin typeface="Courier" pitchFamily="2" charset="0"/>
              </a:rPr>
              <a:t>a+x</a:t>
            </a:r>
            <a:r>
              <a:rPr lang="en-US" dirty="0">
                <a:latin typeface="Courier" pitchFamily="2" charset="0"/>
              </a:rPr>
              <a:t> &lt;file&gt;</a:t>
            </a:r>
          </a:p>
          <a:p>
            <a:pPr lvl="1"/>
            <a:r>
              <a:rPr lang="en-US" dirty="0"/>
              <a:t>Change moderations (permissions) so executable (“x”) permissions are added to &lt;file&gt; for all (“</a:t>
            </a:r>
            <a:r>
              <a:rPr lang="en-US" dirty="0" err="1"/>
              <a:t>ugo</a:t>
            </a:r>
            <a:r>
              <a:rPr lang="en-US" dirty="0"/>
              <a:t>”)</a:t>
            </a:r>
          </a:p>
          <a:p>
            <a:r>
              <a:rPr lang="en-US" dirty="0"/>
              <a:t>You may find you need to verify that directories and files are readable, writable and/or executable as necessary throughout your UNIX experience</a:t>
            </a:r>
          </a:p>
        </p:txBody>
      </p:sp>
      <p:sp>
        <p:nvSpPr>
          <p:cNvPr id="12" name="Date Placeholder 11">
            <a:extLst>
              <a:ext uri="{FF2B5EF4-FFF2-40B4-BE49-F238E27FC236}">
                <a16:creationId xmlns:a16="http://schemas.microsoft.com/office/drawing/2014/main" id="{EC5D2EFE-75D1-ED4D-8556-5816B64534FF}"/>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680B7272-911E-E144-80F0-27F2148DE8C8}"/>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2A469B06-690B-494C-BCB6-64820EC91125}"/>
              </a:ext>
            </a:extLst>
          </p:cNvPr>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302532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Potentially necessary edits</a:t>
            </a:r>
          </a:p>
        </p:txBody>
      </p:sp>
      <p:sp>
        <p:nvSpPr>
          <p:cNvPr id="3" name="Content Placeholder 2"/>
          <p:cNvSpPr>
            <a:spLocks noGrp="1"/>
          </p:cNvSpPr>
          <p:nvPr>
            <p:ph idx="1"/>
          </p:nvPr>
        </p:nvSpPr>
        <p:spPr/>
        <p:txBody>
          <a:bodyPr>
            <a:normAutofit lnSpcReduction="10000"/>
          </a:bodyPr>
          <a:lstStyle/>
          <a:p>
            <a:r>
              <a:rPr lang="en-US" dirty="0"/>
              <a:t>libraries/</a:t>
            </a:r>
            <a:r>
              <a:rPr lang="en-US" dirty="0" err="1"/>
              <a:t>Makefile.config</a:t>
            </a:r>
            <a:r>
              <a:rPr lang="en-US" dirty="0"/>
              <a:t> is the main control file for the installation process</a:t>
            </a:r>
          </a:p>
          <a:p>
            <a:r>
              <a:rPr lang="en-US" dirty="0"/>
              <a:t>Check:</a:t>
            </a:r>
          </a:p>
          <a:p>
            <a:pPr lvl="1"/>
            <a:r>
              <a:rPr lang="en-US" dirty="0"/>
              <a:t>X11LIBPATH (path to libX11)</a:t>
            </a:r>
          </a:p>
          <a:p>
            <a:pPr lvl="1"/>
            <a:r>
              <a:rPr lang="en-US" dirty="0"/>
              <a:t>X11INCPATH (path to </a:t>
            </a:r>
            <a:r>
              <a:rPr lang="en-US" dirty="0" err="1"/>
              <a:t>Xlib.h</a:t>
            </a:r>
            <a:r>
              <a:rPr lang="en-US" dirty="0"/>
              <a:t>)</a:t>
            </a:r>
          </a:p>
          <a:p>
            <a:pPr lvl="1"/>
            <a:r>
              <a:rPr lang="en-US" dirty="0"/>
              <a:t>MAXSIT (max. number of sites to process simultaneously)</a:t>
            </a:r>
          </a:p>
          <a:p>
            <a:pPr lvl="1"/>
            <a:r>
              <a:rPr lang="en-US" dirty="0"/>
              <a:t>MAXSAT (do not change)</a:t>
            </a:r>
          </a:p>
          <a:p>
            <a:pPr lvl="1"/>
            <a:r>
              <a:rPr lang="en-US" dirty="0"/>
              <a:t>MAXATM (max. atmospheric estimates per session)</a:t>
            </a:r>
          </a:p>
          <a:p>
            <a:pPr lvl="1"/>
            <a:r>
              <a:rPr lang="en-US" dirty="0"/>
              <a:t>MAXEPC (max. epochs per session, e.g. 24 hours at 30 s interval = 2880 measurement epochs)</a:t>
            </a:r>
          </a:p>
          <a:p>
            <a:pPr lvl="1"/>
            <a:r>
              <a:rPr lang="en-US" dirty="0"/>
              <a:t>OS block (usually no need to change)</a:t>
            </a:r>
          </a:p>
        </p:txBody>
      </p:sp>
      <p:sp>
        <p:nvSpPr>
          <p:cNvPr id="12" name="Date Placeholder 11">
            <a:extLst>
              <a:ext uri="{FF2B5EF4-FFF2-40B4-BE49-F238E27FC236}">
                <a16:creationId xmlns:a16="http://schemas.microsoft.com/office/drawing/2014/main" id="{345E6599-7CDE-2445-8227-BDEEF70D95D9}"/>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68F7F83F-E670-AA47-B049-044F3F87D5C8}"/>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9C22256A-351E-5845-A043-A51E48898C12}"/>
              </a:ext>
            </a:extLst>
          </p:cNvPr>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14861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environment variables</a:t>
            </a:r>
          </a:p>
        </p:txBody>
      </p:sp>
      <p:sp>
        <p:nvSpPr>
          <p:cNvPr id="3" name="Content Placeholder 2"/>
          <p:cNvSpPr>
            <a:spLocks noGrp="1"/>
          </p:cNvSpPr>
          <p:nvPr>
            <p:ph idx="1"/>
          </p:nvPr>
        </p:nvSpPr>
        <p:spPr/>
        <p:txBody>
          <a:bodyPr>
            <a:normAutofit fontScale="85000" lnSpcReduction="20000"/>
          </a:bodyPr>
          <a:lstStyle/>
          <a:p>
            <a:r>
              <a:rPr lang="en-US" dirty="0" err="1"/>
              <a:t>sh</a:t>
            </a:r>
            <a:r>
              <a:rPr lang="en-US" dirty="0"/>
              <a:t>/bash (e.g. in ~/.</a:t>
            </a:r>
            <a:r>
              <a:rPr lang="en-US" dirty="0" err="1"/>
              <a:t>bash_profile</a:t>
            </a:r>
            <a:r>
              <a:rPr lang="en-US" dirty="0"/>
              <a:t>, ~/.</a:t>
            </a:r>
            <a:r>
              <a:rPr lang="en-US" dirty="0" err="1"/>
              <a:t>bashrc</a:t>
            </a:r>
            <a:r>
              <a:rPr lang="en-US" dirty="0"/>
              <a:t> or ~/.profile):</a:t>
            </a:r>
            <a:br>
              <a:rPr lang="en-US" dirty="0"/>
            </a:br>
            <a:br>
              <a:rPr lang="en-US" dirty="0"/>
            </a:br>
            <a:r>
              <a:rPr lang="en-US" dirty="0">
                <a:latin typeface="Courier" pitchFamily="2" charset="0"/>
              </a:rPr>
              <a:t>gg=‘/Users/</a:t>
            </a:r>
            <a:r>
              <a:rPr lang="en-US" dirty="0" err="1">
                <a:latin typeface="Courier" pitchFamily="2" charset="0"/>
              </a:rPr>
              <a:t>maf</a:t>
            </a:r>
            <a:r>
              <a:rPr lang="en-US" dirty="0">
                <a:latin typeface="Courier" pitchFamily="2" charset="0"/>
              </a:rPr>
              <a:t>/Programs/gg/10.71’</a:t>
            </a:r>
            <a:br>
              <a:rPr lang="en-US" dirty="0">
                <a:latin typeface="Courier" pitchFamily="2" charset="0"/>
              </a:rPr>
            </a:br>
            <a:r>
              <a:rPr lang="en-US" dirty="0">
                <a:latin typeface="Courier" pitchFamily="2" charset="0"/>
              </a:rPr>
              <a:t>PATH=“$gg/com:$gg/</a:t>
            </a:r>
            <a:r>
              <a:rPr lang="en-US" dirty="0" err="1">
                <a:latin typeface="Courier" pitchFamily="2" charset="0"/>
              </a:rPr>
              <a:t>gamit</a:t>
            </a:r>
            <a:r>
              <a:rPr lang="en-US" dirty="0">
                <a:latin typeface="Courier" pitchFamily="2" charset="0"/>
              </a:rPr>
              <a:t>/bin:$gg/</a:t>
            </a:r>
            <a:r>
              <a:rPr lang="en-US" dirty="0" err="1">
                <a:latin typeface="Courier" pitchFamily="2" charset="0"/>
              </a:rPr>
              <a:t>kf</a:t>
            </a:r>
            <a:r>
              <a:rPr lang="en-US" dirty="0">
                <a:latin typeface="Courier" pitchFamily="2" charset="0"/>
              </a:rPr>
              <a:t>/bin:$PATH”; export PATH</a:t>
            </a:r>
            <a:br>
              <a:rPr lang="en-US" dirty="0">
                <a:latin typeface="Courier" pitchFamily="2" charset="0"/>
              </a:rPr>
            </a:br>
            <a:r>
              <a:rPr lang="en-US" dirty="0">
                <a:latin typeface="Courier" pitchFamily="2" charset="0"/>
              </a:rPr>
              <a:t>HELP_DIR=“$gg/help/”; export HELP_DIR</a:t>
            </a:r>
            <a:br>
              <a:rPr lang="en-US" dirty="0">
                <a:latin typeface="Courier" pitchFamily="2" charset="0"/>
              </a:rPr>
            </a:br>
            <a:r>
              <a:rPr lang="en-US" dirty="0">
                <a:latin typeface="Courier" pitchFamily="2" charset="0"/>
              </a:rPr>
              <a:t>INSTITUTE=‘MIT’; export INSTITUTE</a:t>
            </a:r>
          </a:p>
          <a:p>
            <a:endParaRPr lang="en-US" dirty="0"/>
          </a:p>
          <a:p>
            <a:r>
              <a:rPr lang="en-US" dirty="0" err="1"/>
              <a:t>csh</a:t>
            </a:r>
            <a:r>
              <a:rPr lang="en-US" dirty="0"/>
              <a:t>/</a:t>
            </a:r>
            <a:r>
              <a:rPr lang="en-US" dirty="0" err="1"/>
              <a:t>tcsh</a:t>
            </a:r>
            <a:r>
              <a:rPr lang="en-US" dirty="0"/>
              <a:t> (e.g. in ~/.</a:t>
            </a:r>
            <a:r>
              <a:rPr lang="en-US" dirty="0" err="1"/>
              <a:t>cshrc</a:t>
            </a:r>
            <a:r>
              <a:rPr lang="en-US" dirty="0"/>
              <a:t>):</a:t>
            </a:r>
            <a:br>
              <a:rPr lang="en-US" dirty="0"/>
            </a:br>
            <a:br>
              <a:rPr lang="en-US" dirty="0"/>
            </a:br>
            <a:r>
              <a:rPr lang="en-US" dirty="0">
                <a:latin typeface="Courier" pitchFamily="2" charset="0"/>
              </a:rPr>
              <a:t>set gg = ‘/Users/</a:t>
            </a:r>
            <a:r>
              <a:rPr lang="en-US" dirty="0" err="1">
                <a:latin typeface="Courier" pitchFamily="2" charset="0"/>
              </a:rPr>
              <a:t>maf</a:t>
            </a:r>
            <a:r>
              <a:rPr lang="en-US" dirty="0">
                <a:latin typeface="Courier" pitchFamily="2" charset="0"/>
              </a:rPr>
              <a:t>/Programs/gg/10.71’</a:t>
            </a:r>
            <a:br>
              <a:rPr lang="en-US" dirty="0">
                <a:latin typeface="Courier" pitchFamily="2" charset="0"/>
              </a:rPr>
            </a:br>
            <a:r>
              <a:rPr lang="en-US" dirty="0" err="1">
                <a:latin typeface="Courier" pitchFamily="2" charset="0"/>
              </a:rPr>
              <a:t>setenv</a:t>
            </a:r>
            <a:r>
              <a:rPr lang="en-US" dirty="0">
                <a:latin typeface="Courier" pitchFamily="2" charset="0"/>
              </a:rPr>
              <a:t> PATH “$gg/com:$gg/</a:t>
            </a:r>
            <a:r>
              <a:rPr lang="en-US" dirty="0" err="1">
                <a:latin typeface="Courier" pitchFamily="2" charset="0"/>
              </a:rPr>
              <a:t>gamit</a:t>
            </a:r>
            <a:r>
              <a:rPr lang="en-US" dirty="0">
                <a:latin typeface="Courier" pitchFamily="2" charset="0"/>
              </a:rPr>
              <a:t>/bin:$gg/</a:t>
            </a:r>
            <a:r>
              <a:rPr lang="en-US" dirty="0" err="1">
                <a:latin typeface="Courier" pitchFamily="2" charset="0"/>
              </a:rPr>
              <a:t>kf</a:t>
            </a:r>
            <a:r>
              <a:rPr lang="en-US" dirty="0">
                <a:latin typeface="Courier" pitchFamily="2" charset="0"/>
              </a:rPr>
              <a:t>/bin:$PATH”</a:t>
            </a:r>
            <a:br>
              <a:rPr lang="en-US" dirty="0">
                <a:latin typeface="Courier" pitchFamily="2" charset="0"/>
              </a:rPr>
            </a:br>
            <a:r>
              <a:rPr lang="en-US" dirty="0" err="1">
                <a:latin typeface="Courier" pitchFamily="2" charset="0"/>
              </a:rPr>
              <a:t>setenv</a:t>
            </a:r>
            <a:r>
              <a:rPr lang="en-US" dirty="0">
                <a:latin typeface="Courier" pitchFamily="2" charset="0"/>
              </a:rPr>
              <a:t> HELP_DIR “$gg/help/”</a:t>
            </a:r>
            <a:br>
              <a:rPr lang="en-US" dirty="0">
                <a:latin typeface="Courier" pitchFamily="2" charset="0"/>
              </a:rPr>
            </a:br>
            <a:r>
              <a:rPr lang="en-US" dirty="0" err="1">
                <a:latin typeface="Courier" pitchFamily="2" charset="0"/>
              </a:rPr>
              <a:t>setenv</a:t>
            </a:r>
            <a:r>
              <a:rPr lang="en-US" dirty="0">
                <a:latin typeface="Courier" pitchFamily="2" charset="0"/>
              </a:rPr>
              <a:t> INSTITUTE ‘MIT’</a:t>
            </a:r>
          </a:p>
        </p:txBody>
      </p:sp>
      <p:sp>
        <p:nvSpPr>
          <p:cNvPr id="12" name="Date Placeholder 11">
            <a:extLst>
              <a:ext uri="{FF2B5EF4-FFF2-40B4-BE49-F238E27FC236}">
                <a16:creationId xmlns:a16="http://schemas.microsoft.com/office/drawing/2014/main" id="{DDFE4DBD-F676-A24E-A86C-FE85DC69D093}"/>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266C51F2-401C-C140-8BAE-59E6B0A4DBFF}"/>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A0301446-372D-464F-AACB-142A429B61D2}"/>
              </a:ext>
            </a:extLst>
          </p:cNvPr>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308872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environment variables</a:t>
            </a:r>
          </a:p>
        </p:txBody>
      </p:sp>
      <p:sp>
        <p:nvSpPr>
          <p:cNvPr id="3" name="Content Placeholder 2"/>
          <p:cNvSpPr>
            <a:spLocks noGrp="1"/>
          </p:cNvSpPr>
          <p:nvPr>
            <p:ph idx="1"/>
          </p:nvPr>
        </p:nvSpPr>
        <p:spPr/>
        <p:txBody>
          <a:bodyPr>
            <a:normAutofit fontScale="92500" lnSpcReduction="20000"/>
          </a:bodyPr>
          <a:lstStyle/>
          <a:p>
            <a:r>
              <a:rPr lang="en-US" dirty="0"/>
              <a:t>Some locales (your computer’s language and numbers setting) use a comma for the decimal separator rather than a point, e.g. “1000.00” versus “1000,00” for one thousand to two decimal places</a:t>
            </a:r>
          </a:p>
          <a:p>
            <a:r>
              <a:rPr lang="en-US" dirty="0"/>
              <a:t>This is typical in many languages other than English</a:t>
            </a:r>
          </a:p>
          <a:p>
            <a:r>
              <a:rPr lang="en-US" dirty="0"/>
              <a:t>Using this scheme breaks certain GAMIT/GLOBK scripts that perform basic numeric calculations while formatting data, as well as GMT</a:t>
            </a:r>
          </a:p>
          <a:p>
            <a:r>
              <a:rPr lang="en-US" dirty="0"/>
              <a:t>To avoid this problem without having to change your language, set the “LC_NUMERIC” environment variable to “C” or an appropriate language locale, e.g. “en_GB.UTF-8” or “en_US.UTF-8”</a:t>
            </a:r>
          </a:p>
          <a:p>
            <a:pPr lvl="1"/>
            <a:r>
              <a:rPr lang="en-US" dirty="0" err="1"/>
              <a:t>sh</a:t>
            </a:r>
            <a:r>
              <a:rPr lang="en-US" dirty="0"/>
              <a:t>/bash (e.g. in ~/.</a:t>
            </a:r>
            <a:r>
              <a:rPr lang="en-US" dirty="0" err="1"/>
              <a:t>bash_profile</a:t>
            </a:r>
            <a:r>
              <a:rPr lang="en-US" dirty="0"/>
              <a:t>, ~/.</a:t>
            </a:r>
            <a:r>
              <a:rPr lang="en-US" dirty="0" err="1"/>
              <a:t>bashrc</a:t>
            </a:r>
            <a:r>
              <a:rPr lang="en-US" dirty="0"/>
              <a:t> or ~/.profile):</a:t>
            </a:r>
            <a:br>
              <a:rPr lang="en-US" dirty="0"/>
            </a:br>
            <a:r>
              <a:rPr lang="en-US" dirty="0">
                <a:latin typeface="Courier" pitchFamily="2" charset="0"/>
              </a:rPr>
              <a:t>LC_NUMERIC=‘C’; export LC_NUMERIC</a:t>
            </a:r>
          </a:p>
          <a:p>
            <a:pPr lvl="1"/>
            <a:r>
              <a:rPr lang="en-US" dirty="0" err="1"/>
              <a:t>csh</a:t>
            </a:r>
            <a:r>
              <a:rPr lang="en-US" dirty="0"/>
              <a:t>/</a:t>
            </a:r>
            <a:r>
              <a:rPr lang="en-US" dirty="0" err="1"/>
              <a:t>tcsh</a:t>
            </a:r>
            <a:r>
              <a:rPr lang="en-US" dirty="0"/>
              <a:t> (e.g. in ~/.</a:t>
            </a:r>
            <a:r>
              <a:rPr lang="en-US" dirty="0" err="1"/>
              <a:t>cshrc</a:t>
            </a:r>
            <a:r>
              <a:rPr lang="en-US" dirty="0"/>
              <a:t>):</a:t>
            </a:r>
            <a:br>
              <a:rPr lang="en-US" dirty="0"/>
            </a:br>
            <a:r>
              <a:rPr lang="en-US" dirty="0" err="1">
                <a:latin typeface="Courier" pitchFamily="2" charset="0"/>
              </a:rPr>
              <a:t>setenv</a:t>
            </a:r>
            <a:r>
              <a:rPr lang="en-US" dirty="0">
                <a:latin typeface="Courier" pitchFamily="2" charset="0"/>
              </a:rPr>
              <a:t> LC_NUMERIC ‘C’</a:t>
            </a:r>
          </a:p>
        </p:txBody>
      </p:sp>
      <p:sp>
        <p:nvSpPr>
          <p:cNvPr id="12" name="Date Placeholder 11">
            <a:extLst>
              <a:ext uri="{FF2B5EF4-FFF2-40B4-BE49-F238E27FC236}">
                <a16:creationId xmlns:a16="http://schemas.microsoft.com/office/drawing/2014/main" id="{F6D7E95B-CF3B-7D41-9D7E-3001C7163343}"/>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B555A37D-1297-0944-B49B-158464D3E0F7}"/>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CB947848-D314-C941-AFAF-FBB8DA94FCD7}"/>
              </a:ext>
            </a:extLst>
          </p:cNvPr>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1280827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Processing directories</a:t>
            </a:r>
          </a:p>
        </p:txBody>
      </p:sp>
      <p:sp>
        <p:nvSpPr>
          <p:cNvPr id="3" name="Subtitle 2">
            <a:extLst>
              <a:ext uri="{FF2B5EF4-FFF2-40B4-BE49-F238E27FC236}">
                <a16:creationId xmlns:a16="http://schemas.microsoft.com/office/drawing/2014/main" id="{AA4A3216-87C1-CF41-8BE7-A89CAB35D73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9050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Directory structures</a:t>
            </a:r>
          </a:p>
        </p:txBody>
      </p:sp>
      <p:sp>
        <p:nvSpPr>
          <p:cNvPr id="3" name="Content Placeholder 2"/>
          <p:cNvSpPr>
            <a:spLocks noGrp="1"/>
          </p:cNvSpPr>
          <p:nvPr>
            <p:ph sz="half" idx="1"/>
          </p:nvPr>
        </p:nvSpPr>
        <p:spPr/>
        <p:txBody>
          <a:bodyPr>
            <a:normAutofit lnSpcReduction="10000"/>
          </a:bodyPr>
          <a:lstStyle/>
          <a:p>
            <a:r>
              <a:rPr lang="en-US" dirty="0"/>
              <a:t>Top-level (“root”) directory (e.g. “/” on Unix, “C:\” on Windows, etc.)</a:t>
            </a:r>
          </a:p>
          <a:p>
            <a:r>
              <a:rPr lang="en-US" dirty="0"/>
              <a:t>User’s current working directory is referred to by the shorthand “.” [dot]</a:t>
            </a:r>
          </a:p>
          <a:p>
            <a:r>
              <a:rPr lang="en-US" dirty="0"/>
              <a:t>The “parent” directory is one level above the current working directory in the hierarchy</a:t>
            </a:r>
          </a:p>
          <a:p>
            <a:r>
              <a:rPr lang="en-US" dirty="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Date Placeholder 13">
            <a:extLst>
              <a:ext uri="{FF2B5EF4-FFF2-40B4-BE49-F238E27FC236}">
                <a16:creationId xmlns:a16="http://schemas.microsoft.com/office/drawing/2014/main" id="{62D334A7-C292-7344-A318-EF910695F72A}"/>
              </a:ext>
            </a:extLst>
          </p:cNvPr>
          <p:cNvSpPr>
            <a:spLocks noGrp="1"/>
          </p:cNvSpPr>
          <p:nvPr>
            <p:ph type="dt" sz="half" idx="10"/>
          </p:nvPr>
        </p:nvSpPr>
        <p:spPr/>
        <p:txBody>
          <a:bodyPr/>
          <a:lstStyle/>
          <a:p>
            <a:r>
              <a:rPr lang="en-GB"/>
              <a:t>2020/08/24</a:t>
            </a:r>
            <a:endParaRPr lang="en-US"/>
          </a:p>
        </p:txBody>
      </p:sp>
      <p:sp>
        <p:nvSpPr>
          <p:cNvPr id="15" name="Footer Placeholder 14">
            <a:extLst>
              <a:ext uri="{FF2B5EF4-FFF2-40B4-BE49-F238E27FC236}">
                <a16:creationId xmlns:a16="http://schemas.microsoft.com/office/drawing/2014/main" id="{3DCC2333-F54B-E245-9C49-5E5FEC276E51}"/>
              </a:ext>
            </a:extLst>
          </p:cNvPr>
          <p:cNvSpPr>
            <a:spLocks noGrp="1"/>
          </p:cNvSpPr>
          <p:nvPr>
            <p:ph type="ftr" sz="quarter" idx="11"/>
          </p:nvPr>
        </p:nvSpPr>
        <p:spPr/>
        <p:txBody>
          <a:bodyPr/>
          <a:lstStyle/>
          <a:p>
            <a:r>
              <a:rPr lang="en-US"/>
              <a:t>Command-line systems and GAMIT/GLOBK</a:t>
            </a:r>
          </a:p>
        </p:txBody>
      </p:sp>
      <p:sp>
        <p:nvSpPr>
          <p:cNvPr id="16" name="Slide Number Placeholder 15">
            <a:extLst>
              <a:ext uri="{FF2B5EF4-FFF2-40B4-BE49-F238E27FC236}">
                <a16:creationId xmlns:a16="http://schemas.microsoft.com/office/drawing/2014/main" id="{DE0FABF0-FCCF-024A-88A8-85BD90986A2F}"/>
              </a:ext>
            </a:extLst>
          </p:cNvPr>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309830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directory</a:t>
            </a:r>
          </a:p>
        </p:txBody>
      </p:sp>
      <p:sp>
        <p:nvSpPr>
          <p:cNvPr id="3" name="Content Placeholder 2"/>
          <p:cNvSpPr>
            <a:spLocks noGrp="1"/>
          </p:cNvSpPr>
          <p:nvPr>
            <p:ph idx="1"/>
          </p:nvPr>
        </p:nvSpPr>
        <p:spPr/>
        <p:txBody>
          <a:bodyPr/>
          <a:lstStyle/>
          <a:p>
            <a:r>
              <a:rPr lang="en-US" dirty="0"/>
              <a:t>The processing directory will not have the same structure as the main installation directory</a:t>
            </a:r>
          </a:p>
          <a:p>
            <a:r>
              <a:rPr lang="en-US" dirty="0"/>
              <a:t>Choose a different location, do not process in your main installation directory</a:t>
            </a:r>
          </a:p>
          <a:p>
            <a:r>
              <a:rPr lang="en-US" dirty="0"/>
              <a:t>We will, however, be copying or linking to the main installation tables (via symbolic link or “shortcut” ~/gg/tables)</a:t>
            </a:r>
          </a:p>
        </p:txBody>
      </p:sp>
      <p:sp>
        <p:nvSpPr>
          <p:cNvPr id="12" name="Date Placeholder 11">
            <a:extLst>
              <a:ext uri="{FF2B5EF4-FFF2-40B4-BE49-F238E27FC236}">
                <a16:creationId xmlns:a16="http://schemas.microsoft.com/office/drawing/2014/main" id="{D3A79BDC-36D8-674A-998C-645DBD27C0B0}"/>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85226DA2-9E54-9A46-AC78-A0BD00CBE12F}"/>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69166CAC-A92A-744C-93B9-562DA7BBE580}"/>
              </a:ext>
            </a:extLst>
          </p:cNvPr>
          <p:cNvSpPr>
            <a:spLocks noGrp="1"/>
          </p:cNvSpPr>
          <p:nvPr>
            <p:ph type="sldNum" sz="quarter" idx="12"/>
          </p:nvPr>
        </p:nvSpPr>
        <p:spPr/>
        <p:txBody>
          <a:bodyPr/>
          <a:lstStyle/>
          <a:p>
            <a:fld id="{B5AA1FA8-B090-4D48-B0EE-5DA1BF2BA795}" type="slidenum">
              <a:rPr lang="en-US" smtClean="0"/>
              <a:t>49</a:t>
            </a:fld>
            <a:endParaRPr lang="en-US"/>
          </a:p>
        </p:txBody>
      </p:sp>
    </p:spTree>
    <p:extLst>
      <p:ext uri="{BB962C8B-B14F-4D97-AF65-F5344CB8AC3E}">
        <p14:creationId xmlns:p14="http://schemas.microsoft.com/office/powerpoint/2010/main" val="362024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continuous GPS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Left Arrow Callout 2"/>
          <p:cNvSpPr/>
          <p:nvPr/>
        </p:nvSpPr>
        <p:spPr>
          <a:xfrm>
            <a:off x="9042664" y="2995816"/>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Project level</a:t>
            </a:r>
          </a:p>
        </p:txBody>
      </p:sp>
      <p:sp>
        <p:nvSpPr>
          <p:cNvPr id="5" name="Left Arrow Callout 4"/>
          <p:cNvSpPr/>
          <p:nvPr/>
        </p:nvSpPr>
        <p:spPr>
          <a:xfrm>
            <a:off x="9594858" y="371920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Year level</a:t>
            </a:r>
          </a:p>
        </p:txBody>
      </p:sp>
      <p:sp>
        <p:nvSpPr>
          <p:cNvPr id="6" name="Left Arrow Callout 5"/>
          <p:cNvSpPr/>
          <p:nvPr/>
        </p:nvSpPr>
        <p:spPr>
          <a:xfrm flipH="1">
            <a:off x="2994430" y="4442034"/>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Day level</a:t>
            </a:r>
          </a:p>
        </p:txBody>
      </p:sp>
      <p:sp>
        <p:nvSpPr>
          <p:cNvPr id="15" name="Date Placeholder 14">
            <a:extLst>
              <a:ext uri="{FF2B5EF4-FFF2-40B4-BE49-F238E27FC236}">
                <a16:creationId xmlns:a16="http://schemas.microsoft.com/office/drawing/2014/main" id="{A81AF157-D9A5-564C-8F9F-F658F720A689}"/>
              </a:ext>
            </a:extLst>
          </p:cNvPr>
          <p:cNvSpPr>
            <a:spLocks noGrp="1"/>
          </p:cNvSpPr>
          <p:nvPr>
            <p:ph type="dt" sz="half" idx="10"/>
          </p:nvPr>
        </p:nvSpPr>
        <p:spPr/>
        <p:txBody>
          <a:bodyPr/>
          <a:lstStyle/>
          <a:p>
            <a:r>
              <a:rPr lang="en-GB"/>
              <a:t>2020/08/24</a:t>
            </a:r>
            <a:endParaRPr lang="en-US"/>
          </a:p>
        </p:txBody>
      </p:sp>
      <p:sp>
        <p:nvSpPr>
          <p:cNvPr id="16" name="Footer Placeholder 15">
            <a:extLst>
              <a:ext uri="{FF2B5EF4-FFF2-40B4-BE49-F238E27FC236}">
                <a16:creationId xmlns:a16="http://schemas.microsoft.com/office/drawing/2014/main" id="{23C71A69-02B6-AC4E-830D-81D2EE0ED0A7}"/>
              </a:ext>
            </a:extLst>
          </p:cNvPr>
          <p:cNvSpPr>
            <a:spLocks noGrp="1"/>
          </p:cNvSpPr>
          <p:nvPr>
            <p:ph type="ftr" sz="quarter" idx="11"/>
          </p:nvPr>
        </p:nvSpPr>
        <p:spPr/>
        <p:txBody>
          <a:bodyPr/>
          <a:lstStyle/>
          <a:p>
            <a:r>
              <a:rPr lang="en-US"/>
              <a:t>Command-line systems and GAMIT/GLOBK</a:t>
            </a:r>
          </a:p>
        </p:txBody>
      </p:sp>
      <p:sp>
        <p:nvSpPr>
          <p:cNvPr id="17" name="Slide Number Placeholder 16">
            <a:extLst>
              <a:ext uri="{FF2B5EF4-FFF2-40B4-BE49-F238E27FC236}">
                <a16:creationId xmlns:a16="http://schemas.microsoft.com/office/drawing/2014/main" id="{23C7ACAD-B5DF-C14F-948E-CCDB4DC13074}"/>
              </a:ext>
            </a:extLst>
          </p:cNvPr>
          <p:cNvSpPr>
            <a:spLocks noGrp="1"/>
          </p:cNvSpPr>
          <p:nvPr>
            <p:ph type="sldNum" sz="quarter" idx="12"/>
          </p:nvPr>
        </p:nvSpPr>
        <p:spPr/>
        <p:txBody>
          <a:bodyPr/>
          <a:lstStyle/>
          <a:p>
            <a:fld id="{B5AA1FA8-B090-4D48-B0EE-5DA1BF2BA795}" type="slidenum">
              <a:rPr lang="en-US" smtClean="0"/>
              <a:t>50</a:t>
            </a:fld>
            <a:endParaRPr lang="en-US"/>
          </a:p>
        </p:txBody>
      </p:sp>
    </p:spTree>
    <p:extLst>
      <p:ext uri="{BB962C8B-B14F-4D97-AF65-F5344CB8AC3E}">
        <p14:creationId xmlns:p14="http://schemas.microsoft.com/office/powerpoint/2010/main" val="426068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survey GPS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 Arrow Callout 4"/>
          <p:cNvSpPr/>
          <p:nvPr/>
        </p:nvSpPr>
        <p:spPr>
          <a:xfrm>
            <a:off x="9291173" y="2995200"/>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Project level</a:t>
            </a:r>
          </a:p>
        </p:txBody>
      </p:sp>
      <p:sp>
        <p:nvSpPr>
          <p:cNvPr id="6" name="Left Arrow Callout 5"/>
          <p:cNvSpPr/>
          <p:nvPr/>
        </p:nvSpPr>
        <p:spPr>
          <a:xfrm>
            <a:off x="9594000" y="3718800"/>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Survey level</a:t>
            </a:r>
          </a:p>
        </p:txBody>
      </p:sp>
      <p:sp>
        <p:nvSpPr>
          <p:cNvPr id="7" name="Left Arrow Callout 6"/>
          <p:cNvSpPr/>
          <p:nvPr/>
        </p:nvSpPr>
        <p:spPr>
          <a:xfrm flipH="1">
            <a:off x="2995200" y="4442400"/>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Day level</a:t>
            </a:r>
          </a:p>
        </p:txBody>
      </p:sp>
      <p:sp>
        <p:nvSpPr>
          <p:cNvPr id="15" name="Date Placeholder 14">
            <a:extLst>
              <a:ext uri="{FF2B5EF4-FFF2-40B4-BE49-F238E27FC236}">
                <a16:creationId xmlns:a16="http://schemas.microsoft.com/office/drawing/2014/main" id="{3DAF8547-570B-0A42-8FD8-5984ACF33579}"/>
              </a:ext>
            </a:extLst>
          </p:cNvPr>
          <p:cNvSpPr>
            <a:spLocks noGrp="1"/>
          </p:cNvSpPr>
          <p:nvPr>
            <p:ph type="dt" sz="half" idx="10"/>
          </p:nvPr>
        </p:nvSpPr>
        <p:spPr/>
        <p:txBody>
          <a:bodyPr/>
          <a:lstStyle/>
          <a:p>
            <a:r>
              <a:rPr lang="en-GB"/>
              <a:t>2020/08/24</a:t>
            </a:r>
            <a:endParaRPr lang="en-US"/>
          </a:p>
        </p:txBody>
      </p:sp>
      <p:sp>
        <p:nvSpPr>
          <p:cNvPr id="16" name="Footer Placeholder 15">
            <a:extLst>
              <a:ext uri="{FF2B5EF4-FFF2-40B4-BE49-F238E27FC236}">
                <a16:creationId xmlns:a16="http://schemas.microsoft.com/office/drawing/2014/main" id="{3727DF41-043F-8747-B10B-432FC375AFD2}"/>
              </a:ext>
            </a:extLst>
          </p:cNvPr>
          <p:cNvSpPr>
            <a:spLocks noGrp="1"/>
          </p:cNvSpPr>
          <p:nvPr>
            <p:ph type="ftr" sz="quarter" idx="11"/>
          </p:nvPr>
        </p:nvSpPr>
        <p:spPr/>
        <p:txBody>
          <a:bodyPr/>
          <a:lstStyle/>
          <a:p>
            <a:r>
              <a:rPr lang="en-US"/>
              <a:t>Command-line systems and GAMIT/GLOBK</a:t>
            </a:r>
          </a:p>
        </p:txBody>
      </p:sp>
      <p:sp>
        <p:nvSpPr>
          <p:cNvPr id="17" name="Slide Number Placeholder 16">
            <a:extLst>
              <a:ext uri="{FF2B5EF4-FFF2-40B4-BE49-F238E27FC236}">
                <a16:creationId xmlns:a16="http://schemas.microsoft.com/office/drawing/2014/main" id="{B1B75E10-F918-994A-9A7D-65706C62CFB6}"/>
              </a:ext>
            </a:extLst>
          </p:cNvPr>
          <p:cNvSpPr>
            <a:spLocks noGrp="1"/>
          </p:cNvSpPr>
          <p:nvPr>
            <p:ph type="sldNum" sz="quarter" idx="12"/>
          </p:nvPr>
        </p:nvSpPr>
        <p:spPr/>
        <p:txBody>
          <a:bodyPr/>
          <a:lstStyle/>
          <a:p>
            <a:fld id="{B5AA1FA8-B090-4D48-B0EE-5DA1BF2BA795}" type="slidenum">
              <a:rPr lang="en-US" smtClean="0"/>
              <a:t>51</a:t>
            </a:fld>
            <a:endParaRPr lang="en-US"/>
          </a:p>
        </p:txBody>
      </p:sp>
    </p:spTree>
    <p:extLst>
      <p:ext uri="{BB962C8B-B14F-4D97-AF65-F5344CB8AC3E}">
        <p14:creationId xmlns:p14="http://schemas.microsoft.com/office/powerpoint/2010/main" val="233496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software</a:t>
            </a:r>
          </a:p>
        </p:txBody>
      </p:sp>
      <p:sp>
        <p:nvSpPr>
          <p:cNvPr id="3" name="Content Placeholder 2"/>
          <p:cNvSpPr>
            <a:spLocks noGrp="1"/>
          </p:cNvSpPr>
          <p:nvPr>
            <p:ph idx="1"/>
          </p:nvPr>
        </p:nvSpPr>
        <p:spPr/>
        <p:txBody>
          <a:bodyPr/>
          <a:lstStyle/>
          <a:p>
            <a:r>
              <a:rPr lang="en-US" dirty="0"/>
              <a:t>Generic Mapping Tools (GMT)</a:t>
            </a:r>
            <a:br>
              <a:rPr lang="en-US" dirty="0"/>
            </a:br>
            <a:r>
              <a:rPr lang="en-US" dirty="0"/>
              <a:t>(https://</a:t>
            </a:r>
            <a:r>
              <a:rPr lang="en-US" dirty="0" err="1"/>
              <a:t>www.generic</a:t>
            </a:r>
            <a:r>
              <a:rPr lang="en-US" dirty="0"/>
              <a:t>-mapping-</a:t>
            </a:r>
            <a:r>
              <a:rPr lang="en-US" dirty="0" err="1"/>
              <a:t>tools.org</a:t>
            </a:r>
            <a:r>
              <a:rPr lang="en-US" dirty="0"/>
              <a:t>/)</a:t>
            </a:r>
          </a:p>
          <a:p>
            <a:pPr lvl="1"/>
            <a:r>
              <a:rPr lang="en-US" dirty="0"/>
              <a:t>Required for plotting scripts to work</a:t>
            </a:r>
          </a:p>
          <a:p>
            <a:pPr lvl="1"/>
            <a:r>
              <a:rPr lang="en-US" dirty="0"/>
              <a:t>Scripts in com/ use GMT 5+</a:t>
            </a:r>
          </a:p>
          <a:p>
            <a:pPr lvl="1"/>
            <a:r>
              <a:rPr lang="en-US" dirty="0"/>
              <a:t>Prepend com_preGMT5/ to $PATH if using GMT 4</a:t>
            </a:r>
          </a:p>
          <a:p>
            <a:pPr lvl="2"/>
            <a:r>
              <a:rPr lang="en-US" dirty="0"/>
              <a:t>These scripts are no longer updated, so switch to GMT 5 or GMT 6!</a:t>
            </a:r>
          </a:p>
          <a:p>
            <a:r>
              <a:rPr lang="en-US" dirty="0"/>
              <a:t>Tom’s </a:t>
            </a:r>
            <a:r>
              <a:rPr lang="en-US" dirty="0" err="1"/>
              <a:t>GGMatlab</a:t>
            </a:r>
            <a:r>
              <a:rPr lang="en-US" dirty="0"/>
              <a:t> tools </a:t>
            </a:r>
            <a:br>
              <a:rPr lang="en-US" dirty="0"/>
            </a:br>
            <a:r>
              <a:rPr lang="en-US" dirty="0"/>
              <a:t>(http://</a:t>
            </a:r>
            <a:r>
              <a:rPr lang="en-US" dirty="0" err="1"/>
              <a:t>geoweb.mit.edu</a:t>
            </a:r>
            <a:r>
              <a:rPr lang="en-US" dirty="0"/>
              <a:t>/~tah/GGMatlab/)</a:t>
            </a:r>
          </a:p>
          <a:p>
            <a:pPr lvl="1"/>
            <a:r>
              <a:rPr lang="en-US" dirty="0" err="1"/>
              <a:t>tsview</a:t>
            </a:r>
            <a:endParaRPr lang="en-US" dirty="0"/>
          </a:p>
          <a:p>
            <a:pPr lvl="1"/>
            <a:r>
              <a:rPr lang="en-US" dirty="0" err="1"/>
              <a:t>velview</a:t>
            </a:r>
            <a:endParaRPr lang="en-US" dirty="0"/>
          </a:p>
          <a:p>
            <a:endParaRPr lang="en-US" dirty="0"/>
          </a:p>
        </p:txBody>
      </p:sp>
      <p:sp>
        <p:nvSpPr>
          <p:cNvPr id="12" name="Date Placeholder 11">
            <a:extLst>
              <a:ext uri="{FF2B5EF4-FFF2-40B4-BE49-F238E27FC236}">
                <a16:creationId xmlns:a16="http://schemas.microsoft.com/office/drawing/2014/main" id="{EACA1F05-BCE4-BC4B-88F2-F4BB246C494A}"/>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05003CA5-E0CE-D842-B57C-BCA880202EC8}"/>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F341789D-3D87-3540-8D89-870F18C17A85}"/>
              </a:ext>
            </a:extLst>
          </p:cNvPr>
          <p:cNvSpPr>
            <a:spLocks noGrp="1"/>
          </p:cNvSpPr>
          <p:nvPr>
            <p:ph type="sldNum" sz="quarter" idx="12"/>
          </p:nvPr>
        </p:nvSpPr>
        <p:spPr/>
        <p:txBody>
          <a:bodyPr/>
          <a:lstStyle/>
          <a:p>
            <a:fld id="{B5AA1FA8-B090-4D48-B0EE-5DA1BF2BA795}" type="slidenum">
              <a:rPr lang="en-US" smtClean="0"/>
              <a:t>52</a:t>
            </a:fld>
            <a:endParaRPr lang="en-US"/>
          </a:p>
        </p:txBody>
      </p:sp>
    </p:spTree>
    <p:extLst>
      <p:ext uri="{BB962C8B-B14F-4D97-AF65-F5344CB8AC3E}">
        <p14:creationId xmlns:p14="http://schemas.microsoft.com/office/powerpoint/2010/main" val="29337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GMT</a:t>
            </a:r>
          </a:p>
        </p:txBody>
      </p:sp>
      <p:sp>
        <p:nvSpPr>
          <p:cNvPr id="3" name="Content Placeholder 2"/>
          <p:cNvSpPr>
            <a:spLocks noGrp="1"/>
          </p:cNvSpPr>
          <p:nvPr>
            <p:ph idx="1"/>
          </p:nvPr>
        </p:nvSpPr>
        <p:spPr/>
        <p:txBody>
          <a:bodyPr>
            <a:normAutofit fontScale="70000" lnSpcReduction="20000"/>
          </a:bodyPr>
          <a:lstStyle/>
          <a:p>
            <a:r>
              <a:rPr lang="en-US" dirty="0"/>
              <a:t>Install </a:t>
            </a:r>
            <a:r>
              <a:rPr lang="en-US" dirty="0" err="1"/>
              <a:t>netCDF</a:t>
            </a:r>
            <a:r>
              <a:rPr lang="en-US" dirty="0"/>
              <a:t> (http://www.unidata.ucar.edu/downloads/netcdf/current/) first:</a:t>
            </a:r>
          </a:p>
          <a:p>
            <a:r>
              <a:rPr lang="en-US" dirty="0"/>
              <a:t>If unable to install via, e.g. Ubuntu Software Manager then…</a:t>
            </a:r>
          </a:p>
          <a:p>
            <a:r>
              <a:rPr lang="en-US" dirty="0"/>
              <a:t>Download latest source code to suitable directory (e.g. ~/</a:t>
            </a:r>
            <a:r>
              <a:rPr lang="en-US" dirty="0" err="1"/>
              <a:t>src</a:t>
            </a:r>
            <a:r>
              <a:rPr lang="en-US" dirty="0"/>
              <a:t>)</a:t>
            </a:r>
            <a:br>
              <a:rPr lang="en-US" dirty="0"/>
            </a:br>
            <a:r>
              <a:rPr lang="en-US" dirty="0" err="1">
                <a:latin typeface="Courier" pitchFamily="2" charset="0"/>
              </a:rPr>
              <a:t>wget</a:t>
            </a:r>
            <a:r>
              <a:rPr lang="en-US" dirty="0">
                <a:latin typeface="Courier" pitchFamily="2" charset="0"/>
              </a:rPr>
              <a:t> https://</a:t>
            </a:r>
            <a:r>
              <a:rPr lang="en-US" dirty="0" err="1">
                <a:latin typeface="Courier" pitchFamily="2" charset="0"/>
              </a:rPr>
              <a:t>www.unidata.ucar.edu</a:t>
            </a:r>
            <a:r>
              <a:rPr lang="en-US" dirty="0">
                <a:latin typeface="Courier" pitchFamily="2" charset="0"/>
              </a:rPr>
              <a:t>/downloads/</a:t>
            </a:r>
            <a:r>
              <a:rPr lang="en-US" dirty="0" err="1">
                <a:latin typeface="Courier" pitchFamily="2" charset="0"/>
              </a:rPr>
              <a:t>netcdf</a:t>
            </a:r>
            <a:r>
              <a:rPr lang="en-US" dirty="0">
                <a:latin typeface="Courier" pitchFamily="2" charset="0"/>
              </a:rPr>
              <a:t>/ftp/netcdf-c-4.7.4.tar.gz</a:t>
            </a:r>
          </a:p>
          <a:p>
            <a:r>
              <a:rPr lang="en-US" dirty="0"/>
              <a:t>Expand tar-file</a:t>
            </a:r>
            <a:br>
              <a:rPr lang="en-US" dirty="0"/>
            </a:br>
            <a:r>
              <a:rPr lang="en-US" dirty="0">
                <a:latin typeface="Courier" pitchFamily="2" charset="0"/>
              </a:rPr>
              <a:t>tar </a:t>
            </a:r>
            <a:r>
              <a:rPr lang="en-US" dirty="0" err="1">
                <a:latin typeface="Courier" pitchFamily="2" charset="0"/>
              </a:rPr>
              <a:t>xvfz</a:t>
            </a:r>
            <a:r>
              <a:rPr lang="en-US" dirty="0">
                <a:latin typeface="Courier" pitchFamily="2" charset="0"/>
              </a:rPr>
              <a:t> netcdf-c-4.7.4.tar.gz</a:t>
            </a:r>
          </a:p>
          <a:p>
            <a:r>
              <a:rPr lang="en-US" dirty="0"/>
              <a:t>Change directory and configure without netcdf-4 support (unless you have required HDF5 and </a:t>
            </a:r>
            <a:r>
              <a:rPr lang="en-US" dirty="0" err="1"/>
              <a:t>zlib</a:t>
            </a:r>
            <a:r>
              <a:rPr lang="en-US" dirty="0"/>
              <a:t> installed) and install in /</a:t>
            </a:r>
            <a:r>
              <a:rPr lang="en-US" dirty="0" err="1"/>
              <a:t>usr</a:t>
            </a:r>
            <a:r>
              <a:rPr lang="en-US" dirty="0"/>
              <a:t>/local</a:t>
            </a:r>
            <a:br>
              <a:rPr lang="en-US" dirty="0"/>
            </a:br>
            <a:r>
              <a:rPr lang="en-US" dirty="0">
                <a:latin typeface="Courier" pitchFamily="2" charset="0"/>
              </a:rPr>
              <a:t>cd netcdf-4.7.4</a:t>
            </a:r>
            <a:br>
              <a:rPr lang="en-US" dirty="0">
                <a:latin typeface="Courier" pitchFamily="2" charset="0"/>
              </a:rPr>
            </a:br>
            <a:r>
              <a:rPr lang="en-US" dirty="0">
                <a:latin typeface="Courier" pitchFamily="2" charset="0"/>
              </a:rPr>
              <a:t>./configure --disable-netcdf-4</a:t>
            </a:r>
          </a:p>
          <a:p>
            <a:r>
              <a:rPr lang="en-US" dirty="0"/>
              <a:t>Run the usual make sequence to install in /</a:t>
            </a:r>
            <a:r>
              <a:rPr lang="en-US" dirty="0" err="1"/>
              <a:t>usr</a:t>
            </a:r>
            <a:r>
              <a:rPr lang="en-US" dirty="0"/>
              <a:t>/local (</a:t>
            </a:r>
            <a:r>
              <a:rPr lang="en-US" dirty="0" err="1"/>
              <a:t>configure’s</a:t>
            </a:r>
            <a:r>
              <a:rPr lang="en-US" dirty="0"/>
              <a:t> default)</a:t>
            </a:r>
            <a:br>
              <a:rPr lang="en-US" dirty="0"/>
            </a:br>
            <a:r>
              <a:rPr lang="en-US" dirty="0">
                <a:latin typeface="Courier" pitchFamily="2" charset="0"/>
              </a:rPr>
              <a:t>make</a:t>
            </a:r>
            <a:br>
              <a:rPr lang="en-US" dirty="0">
                <a:latin typeface="Courier" pitchFamily="2" charset="0"/>
              </a:rPr>
            </a:br>
            <a:r>
              <a:rPr lang="en-US" dirty="0">
                <a:latin typeface="Courier" pitchFamily="2" charset="0"/>
              </a:rPr>
              <a:t>make check</a:t>
            </a:r>
            <a:br>
              <a:rPr lang="en-US" dirty="0">
                <a:latin typeface="Courier" pitchFamily="2" charset="0"/>
              </a:rPr>
            </a:br>
            <a:r>
              <a:rPr lang="en-US" dirty="0" err="1">
                <a:latin typeface="Courier" pitchFamily="2" charset="0"/>
              </a:rPr>
              <a:t>sudo</a:t>
            </a:r>
            <a:r>
              <a:rPr lang="en-US" dirty="0">
                <a:latin typeface="Courier" pitchFamily="2" charset="0"/>
              </a:rPr>
              <a:t> make install</a:t>
            </a:r>
          </a:p>
          <a:p>
            <a:endParaRPr lang="en-US" dirty="0"/>
          </a:p>
        </p:txBody>
      </p:sp>
      <p:sp>
        <p:nvSpPr>
          <p:cNvPr id="12" name="Date Placeholder 11">
            <a:extLst>
              <a:ext uri="{FF2B5EF4-FFF2-40B4-BE49-F238E27FC236}">
                <a16:creationId xmlns:a16="http://schemas.microsoft.com/office/drawing/2014/main" id="{8C015D25-ABF9-D646-9397-F9C61FCF4896}"/>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B9F6FAA7-DC5B-A848-B3AF-BD89910DFEAF}"/>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A7E81627-A137-6940-A8E9-A9C5B6BC3180}"/>
              </a:ext>
            </a:extLst>
          </p:cNvPr>
          <p:cNvSpPr>
            <a:spLocks noGrp="1"/>
          </p:cNvSpPr>
          <p:nvPr>
            <p:ph type="sldNum" sz="quarter" idx="12"/>
          </p:nvPr>
        </p:nvSpPr>
        <p:spPr/>
        <p:txBody>
          <a:bodyPr/>
          <a:lstStyle/>
          <a:p>
            <a:fld id="{B5AA1FA8-B090-4D48-B0EE-5DA1BF2BA795}" type="slidenum">
              <a:rPr lang="en-US" smtClean="0"/>
              <a:t>53</a:t>
            </a:fld>
            <a:endParaRPr lang="en-US"/>
          </a:p>
        </p:txBody>
      </p:sp>
    </p:spTree>
    <p:extLst>
      <p:ext uri="{BB962C8B-B14F-4D97-AF65-F5344CB8AC3E}">
        <p14:creationId xmlns:p14="http://schemas.microsoft.com/office/powerpoint/2010/main" val="51993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GMT</a:t>
            </a:r>
          </a:p>
        </p:txBody>
      </p:sp>
      <p:sp>
        <p:nvSpPr>
          <p:cNvPr id="3" name="Content Placeholder 2"/>
          <p:cNvSpPr>
            <a:spLocks noGrp="1"/>
          </p:cNvSpPr>
          <p:nvPr>
            <p:ph idx="1"/>
          </p:nvPr>
        </p:nvSpPr>
        <p:spPr/>
        <p:txBody>
          <a:bodyPr>
            <a:normAutofit lnSpcReduction="10000"/>
          </a:bodyPr>
          <a:lstStyle/>
          <a:p>
            <a:r>
              <a:rPr lang="en-US" dirty="0"/>
              <a:t>Download and execute </a:t>
            </a:r>
            <a:r>
              <a:rPr lang="en-US" dirty="0" err="1"/>
              <a:t>install_gmt.sh</a:t>
            </a:r>
            <a:br>
              <a:rPr lang="en-US" dirty="0"/>
            </a:br>
            <a:r>
              <a:rPr lang="en-US" dirty="0"/>
              <a:t>(http://gmt.soest.hawaii.edu/gmt/install_gmt.sh)</a:t>
            </a:r>
          </a:p>
          <a:p>
            <a:r>
              <a:rPr lang="en-US" dirty="0"/>
              <a:t>Answer the questions appropriately (most defaults settings are adequate) </a:t>
            </a:r>
          </a:p>
          <a:p>
            <a:r>
              <a:rPr lang="en-US" dirty="0"/>
              <a:t>Default configuration installs </a:t>
            </a:r>
            <a:r>
              <a:rPr lang="en-US" dirty="0" err="1"/>
              <a:t>netCDF</a:t>
            </a:r>
            <a:r>
              <a:rPr lang="en-US" dirty="0"/>
              <a:t> in /</a:t>
            </a:r>
            <a:r>
              <a:rPr lang="en-US" dirty="0" err="1"/>
              <a:t>usr</a:t>
            </a:r>
            <a:r>
              <a:rPr lang="en-US" dirty="0"/>
              <a:t>/local/lib, /</a:t>
            </a:r>
            <a:r>
              <a:rPr lang="en-US" dirty="0" err="1"/>
              <a:t>usr</a:t>
            </a:r>
            <a:r>
              <a:rPr lang="en-US" dirty="0"/>
              <a:t>/local/include, etc. (previous slide)</a:t>
            </a:r>
          </a:p>
          <a:p>
            <a:r>
              <a:rPr lang="en-US" dirty="0"/>
              <a:t>Suggested installation directory for GMT is /</a:t>
            </a:r>
            <a:r>
              <a:rPr lang="en-US" dirty="0" err="1"/>
              <a:t>usr</a:t>
            </a:r>
            <a:r>
              <a:rPr lang="en-US" dirty="0"/>
              <a:t>/local/GMTX.Y.Z (where X.Y.Z is currently 4.5.17 or 5.4.3)</a:t>
            </a:r>
          </a:p>
          <a:p>
            <a:r>
              <a:rPr lang="en-US" dirty="0"/>
              <a:t>Be sure to follow the instructions regarding setting environment variables (PATH, MANPATH)</a:t>
            </a:r>
          </a:p>
        </p:txBody>
      </p:sp>
      <p:sp>
        <p:nvSpPr>
          <p:cNvPr id="12" name="Date Placeholder 11">
            <a:extLst>
              <a:ext uri="{FF2B5EF4-FFF2-40B4-BE49-F238E27FC236}">
                <a16:creationId xmlns:a16="http://schemas.microsoft.com/office/drawing/2014/main" id="{024A1FCE-DA69-E64A-A8D9-DB569079427C}"/>
              </a:ext>
            </a:extLst>
          </p:cNvPr>
          <p:cNvSpPr>
            <a:spLocks noGrp="1"/>
          </p:cNvSpPr>
          <p:nvPr>
            <p:ph type="dt" sz="half" idx="10"/>
          </p:nvPr>
        </p:nvSpPr>
        <p:spPr/>
        <p:txBody>
          <a:bodyPr/>
          <a:lstStyle/>
          <a:p>
            <a:r>
              <a:rPr lang="en-GB"/>
              <a:t>2020/08/24</a:t>
            </a:r>
            <a:endParaRPr lang="en-US"/>
          </a:p>
        </p:txBody>
      </p:sp>
      <p:sp>
        <p:nvSpPr>
          <p:cNvPr id="13" name="Footer Placeholder 12">
            <a:extLst>
              <a:ext uri="{FF2B5EF4-FFF2-40B4-BE49-F238E27FC236}">
                <a16:creationId xmlns:a16="http://schemas.microsoft.com/office/drawing/2014/main" id="{504FD698-F819-DA46-8FB5-D5DCAA37C740}"/>
              </a:ext>
            </a:extLst>
          </p:cNvPr>
          <p:cNvSpPr>
            <a:spLocks noGrp="1"/>
          </p:cNvSpPr>
          <p:nvPr>
            <p:ph type="ftr" sz="quarter" idx="11"/>
          </p:nvPr>
        </p:nvSpPr>
        <p:spPr/>
        <p:txBody>
          <a:bodyPr/>
          <a:lstStyle/>
          <a:p>
            <a:r>
              <a:rPr lang="en-US"/>
              <a:t>Command-line systems and GAMIT/GLOBK</a:t>
            </a:r>
          </a:p>
        </p:txBody>
      </p:sp>
      <p:sp>
        <p:nvSpPr>
          <p:cNvPr id="14" name="Slide Number Placeholder 13">
            <a:extLst>
              <a:ext uri="{FF2B5EF4-FFF2-40B4-BE49-F238E27FC236}">
                <a16:creationId xmlns:a16="http://schemas.microsoft.com/office/drawing/2014/main" id="{EF2EC2A3-1A5D-7D4E-9C25-2F32F4CA4F05}"/>
              </a:ext>
            </a:extLst>
          </p:cNvPr>
          <p:cNvSpPr>
            <a:spLocks noGrp="1"/>
          </p:cNvSpPr>
          <p:nvPr>
            <p:ph type="sldNum" sz="quarter" idx="12"/>
          </p:nvPr>
        </p:nvSpPr>
        <p:spPr/>
        <p:txBody>
          <a:bodyPr/>
          <a:lstStyle/>
          <a:p>
            <a:fld id="{B5AA1FA8-B090-4D48-B0EE-5DA1BF2BA795}" type="slidenum">
              <a:rPr lang="en-US" smtClean="0"/>
              <a:t>54</a:t>
            </a:fld>
            <a:endParaRPr lang="en-US"/>
          </a:p>
        </p:txBody>
      </p:sp>
    </p:spTree>
    <p:extLst>
      <p:ext uri="{BB962C8B-B14F-4D97-AF65-F5344CB8AC3E}">
        <p14:creationId xmlns:p14="http://schemas.microsoft.com/office/powerpoint/2010/main" val="187304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directory</a:t>
            </a:r>
          </a:p>
        </p:txBody>
      </p:sp>
      <p:sp>
        <p:nvSpPr>
          <p:cNvPr id="3" name="Content Placeholder 2"/>
          <p:cNvSpPr>
            <a:spLocks noGrp="1"/>
          </p:cNvSpPr>
          <p:nvPr>
            <p:ph sz="half" idx="1"/>
          </p:nvPr>
        </p:nvSpPr>
        <p:spPr/>
        <p:txBody>
          <a:bodyPr>
            <a:normAutofit fontScale="70000" lnSpcReduction="20000"/>
          </a:bodyPr>
          <a:lstStyle/>
          <a:p>
            <a:r>
              <a:rPr lang="en-US" dirty="0"/>
              <a:t>Once user knows where they are with “mental map” of directory structure, move around. We can move up or down the hierarchy but not sideways.</a:t>
            </a:r>
          </a:p>
          <a:p>
            <a:r>
              <a:rPr lang="en-US" dirty="0">
                <a:latin typeface="Courier" pitchFamily="2" charset="0"/>
                <a:cs typeface="Courier New" panose="02070309020205020404" pitchFamily="49" charset="0"/>
              </a:rPr>
              <a:t>cd /</a:t>
            </a:r>
          </a:p>
          <a:p>
            <a:pPr lvl="1"/>
            <a:r>
              <a:rPr lang="en-US" dirty="0"/>
              <a:t>Takes user to top-level (“root”) directory</a:t>
            </a:r>
          </a:p>
          <a:p>
            <a:r>
              <a:rPr lang="en-US" dirty="0">
                <a:latin typeface="Courier" pitchFamily="2" charset="0"/>
                <a:cs typeface="Courier New" panose="02070309020205020404" pitchFamily="49" charset="0"/>
              </a:rPr>
              <a:t>cd 1b</a:t>
            </a:r>
          </a:p>
          <a:p>
            <a:pPr lvl="1"/>
            <a:r>
              <a:rPr lang="en-US" dirty="0"/>
              <a:t>Takes user to “1b” directory in first level (move down hierarchy)</a:t>
            </a:r>
          </a:p>
          <a:p>
            <a:r>
              <a:rPr lang="en-US" dirty="0">
                <a:latin typeface="Courier" pitchFamily="2" charset="0"/>
                <a:cs typeface="Courier New" panose="02070309020205020404" pitchFamily="49" charset="0"/>
              </a:rPr>
              <a:t>cd 2c</a:t>
            </a:r>
          </a:p>
          <a:p>
            <a:pPr lvl="1"/>
            <a:r>
              <a:rPr lang="en-US" dirty="0"/>
              <a:t>Takes user to “2c” directory in second level, below “1b” (move down hierarchy)</a:t>
            </a:r>
          </a:p>
          <a:p>
            <a:r>
              <a:rPr lang="en-US" dirty="0">
                <a:latin typeface="Courier" pitchFamily="2" charset="0"/>
                <a:cs typeface="Courier New" panose="02070309020205020404" pitchFamily="49" charset="0"/>
              </a:rPr>
              <a:t>cd 2d</a:t>
            </a:r>
          </a:p>
          <a:p>
            <a:pPr lvl="1"/>
            <a:r>
              <a:rPr lang="en-US" dirty="0"/>
              <a:t>Unknown directory. Why?</a:t>
            </a:r>
          </a:p>
          <a:p>
            <a:pPr lvl="1"/>
            <a:r>
              <a:rPr lang="en-US" dirty="0"/>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Date Placeholder 13">
            <a:extLst>
              <a:ext uri="{FF2B5EF4-FFF2-40B4-BE49-F238E27FC236}">
                <a16:creationId xmlns:a16="http://schemas.microsoft.com/office/drawing/2014/main" id="{433AD73C-5236-844C-9F7E-835EE8131DBA}"/>
              </a:ext>
            </a:extLst>
          </p:cNvPr>
          <p:cNvSpPr>
            <a:spLocks noGrp="1"/>
          </p:cNvSpPr>
          <p:nvPr>
            <p:ph type="dt" sz="half" idx="10"/>
          </p:nvPr>
        </p:nvSpPr>
        <p:spPr/>
        <p:txBody>
          <a:bodyPr/>
          <a:lstStyle/>
          <a:p>
            <a:r>
              <a:rPr lang="en-GB"/>
              <a:t>2020/08/24</a:t>
            </a:r>
            <a:endParaRPr lang="en-US"/>
          </a:p>
        </p:txBody>
      </p:sp>
      <p:sp>
        <p:nvSpPr>
          <p:cNvPr id="15" name="Footer Placeholder 14">
            <a:extLst>
              <a:ext uri="{FF2B5EF4-FFF2-40B4-BE49-F238E27FC236}">
                <a16:creationId xmlns:a16="http://schemas.microsoft.com/office/drawing/2014/main" id="{D84524BB-9F53-2E4A-B14D-0F3A600FA573}"/>
              </a:ext>
            </a:extLst>
          </p:cNvPr>
          <p:cNvSpPr>
            <a:spLocks noGrp="1"/>
          </p:cNvSpPr>
          <p:nvPr>
            <p:ph type="ftr" sz="quarter" idx="11"/>
          </p:nvPr>
        </p:nvSpPr>
        <p:spPr/>
        <p:txBody>
          <a:bodyPr/>
          <a:lstStyle/>
          <a:p>
            <a:r>
              <a:rPr lang="en-US"/>
              <a:t>Command-line systems and GAMIT/GLOBK</a:t>
            </a:r>
          </a:p>
        </p:txBody>
      </p:sp>
      <p:sp>
        <p:nvSpPr>
          <p:cNvPr id="16" name="Slide Number Placeholder 15">
            <a:extLst>
              <a:ext uri="{FF2B5EF4-FFF2-40B4-BE49-F238E27FC236}">
                <a16:creationId xmlns:a16="http://schemas.microsoft.com/office/drawing/2014/main" id="{2D4F57E5-4551-D249-A16C-2A7008225841}"/>
              </a:ext>
            </a:extLst>
          </p:cNvPr>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361248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Absolute paths</a:t>
            </a:r>
          </a:p>
        </p:txBody>
      </p:sp>
      <p:sp>
        <p:nvSpPr>
          <p:cNvPr id="3" name="Content Placeholder 2"/>
          <p:cNvSpPr>
            <a:spLocks noGrp="1"/>
          </p:cNvSpPr>
          <p:nvPr>
            <p:ph sz="half" idx="1"/>
          </p:nvPr>
        </p:nvSpPr>
        <p:spPr/>
        <p:txBody>
          <a:bodyPr>
            <a:normAutofit lnSpcReduction="10000"/>
          </a:bodyPr>
          <a:lstStyle/>
          <a:p>
            <a:r>
              <a:rPr lang="en-US" dirty="0"/>
              <a:t>To move back up the hierarchy to “2d”, one may explicitly start from the top level, e.g.</a:t>
            </a:r>
          </a:p>
          <a:p>
            <a:r>
              <a:rPr lang="en-US" dirty="0">
                <a:latin typeface="Courier" pitchFamily="2" charset="0"/>
                <a:cs typeface="Courier New" panose="02070309020205020404" pitchFamily="49" charset="0"/>
              </a:rPr>
              <a:t>cd /</a:t>
            </a:r>
          </a:p>
          <a:p>
            <a:r>
              <a:rPr lang="en-US" dirty="0">
                <a:latin typeface="Courier" pitchFamily="2" charset="0"/>
                <a:cs typeface="Courier New" panose="02070309020205020404" pitchFamily="49" charset="0"/>
              </a:rPr>
              <a:t>cd 1c</a:t>
            </a:r>
          </a:p>
          <a:p>
            <a:r>
              <a:rPr lang="en-US" dirty="0">
                <a:latin typeface="Courier" pitchFamily="2" charset="0"/>
                <a:cs typeface="Courier New" panose="02070309020205020404" pitchFamily="49" charset="0"/>
              </a:rPr>
              <a:t>cd 2d</a:t>
            </a:r>
          </a:p>
          <a:p>
            <a:r>
              <a:rPr lang="en-US" dirty="0"/>
              <a:t>or, combined, simply</a:t>
            </a:r>
          </a:p>
          <a:p>
            <a:r>
              <a:rPr lang="en-US" dirty="0">
                <a:latin typeface="Courier" pitchFamily="2" charset="0"/>
                <a:cs typeface="Courier New" panose="02070309020205020404" pitchFamily="49" charset="0"/>
              </a:rPr>
              <a:t>cd /1c/2d</a:t>
            </a:r>
          </a:p>
          <a:p>
            <a:pPr lvl="1"/>
            <a:r>
              <a:rPr lang="en-US" dirty="0"/>
              <a:t>Directories are separated by forward slashes</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a:cxnSpLocks/>
          </p:cNvCxnSpPr>
          <p:nvPr/>
        </p:nvCxnSpPr>
        <p:spPr>
          <a:xfrm>
            <a:off x="8790432" y="2962656"/>
            <a:ext cx="280416" cy="45415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a:cxnSpLocks/>
          </p:cNvCxnSpPr>
          <p:nvPr/>
        </p:nvCxnSpPr>
        <p:spPr>
          <a:xfrm>
            <a:off x="9095233" y="3791712"/>
            <a:ext cx="0" cy="50496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Date Placeholder 21">
            <a:extLst>
              <a:ext uri="{FF2B5EF4-FFF2-40B4-BE49-F238E27FC236}">
                <a16:creationId xmlns:a16="http://schemas.microsoft.com/office/drawing/2014/main" id="{AE66C86D-F1D5-3748-BB18-9AB2E17E8B1B}"/>
              </a:ext>
            </a:extLst>
          </p:cNvPr>
          <p:cNvSpPr>
            <a:spLocks noGrp="1"/>
          </p:cNvSpPr>
          <p:nvPr>
            <p:ph type="dt" sz="half" idx="10"/>
          </p:nvPr>
        </p:nvSpPr>
        <p:spPr/>
        <p:txBody>
          <a:bodyPr/>
          <a:lstStyle/>
          <a:p>
            <a:r>
              <a:rPr lang="en-GB"/>
              <a:t>2020/08/24</a:t>
            </a:r>
            <a:endParaRPr lang="en-US"/>
          </a:p>
        </p:txBody>
      </p:sp>
      <p:sp>
        <p:nvSpPr>
          <p:cNvPr id="23" name="Footer Placeholder 22">
            <a:extLst>
              <a:ext uri="{FF2B5EF4-FFF2-40B4-BE49-F238E27FC236}">
                <a16:creationId xmlns:a16="http://schemas.microsoft.com/office/drawing/2014/main" id="{7C47ACBE-4041-D041-ADC8-6F3471EB079C}"/>
              </a:ext>
            </a:extLst>
          </p:cNvPr>
          <p:cNvSpPr>
            <a:spLocks noGrp="1"/>
          </p:cNvSpPr>
          <p:nvPr>
            <p:ph type="ftr" sz="quarter" idx="11"/>
          </p:nvPr>
        </p:nvSpPr>
        <p:spPr/>
        <p:txBody>
          <a:bodyPr/>
          <a:lstStyle/>
          <a:p>
            <a:r>
              <a:rPr lang="en-US"/>
              <a:t>Command-line systems and GAMIT/GLOBK</a:t>
            </a:r>
          </a:p>
        </p:txBody>
      </p:sp>
      <p:sp>
        <p:nvSpPr>
          <p:cNvPr id="24" name="Slide Number Placeholder 23">
            <a:extLst>
              <a:ext uri="{FF2B5EF4-FFF2-40B4-BE49-F238E27FC236}">
                <a16:creationId xmlns:a16="http://schemas.microsoft.com/office/drawing/2014/main" id="{7D09476F-936B-E448-9597-C8288065604F}"/>
              </a:ext>
            </a:extLst>
          </p:cNvPr>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38869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Relative paths</a:t>
            </a:r>
          </a:p>
        </p:txBody>
      </p:sp>
      <p:sp>
        <p:nvSpPr>
          <p:cNvPr id="3" name="Content Placeholder 2"/>
          <p:cNvSpPr>
            <a:spLocks noGrp="1"/>
          </p:cNvSpPr>
          <p:nvPr>
            <p:ph sz="half" idx="1"/>
          </p:nvPr>
        </p:nvSpPr>
        <p:spPr/>
        <p:txBody>
          <a:bodyPr>
            <a:normAutofit fontScale="92500" lnSpcReduction="10000"/>
          </a:bodyPr>
          <a:lstStyle/>
          <a:p>
            <a:r>
              <a:rPr lang="en-US" dirty="0"/>
              <a:t>Or:</a:t>
            </a:r>
          </a:p>
          <a:p>
            <a:r>
              <a:rPr lang="en-US" dirty="0"/>
              <a:t>Move back up to “1b”</a:t>
            </a:r>
          </a:p>
          <a:p>
            <a:pPr lvl="1"/>
            <a:r>
              <a:rPr lang="en-US" dirty="0">
                <a:latin typeface="Courier" pitchFamily="2" charset="0"/>
                <a:cs typeface="Courier New" panose="02070309020205020404" pitchFamily="49" charset="0"/>
              </a:rPr>
              <a:t>cd ..</a:t>
            </a:r>
          </a:p>
          <a:p>
            <a:r>
              <a:rPr lang="en-US" dirty="0"/>
              <a:t>Move back up to “/”</a:t>
            </a:r>
          </a:p>
          <a:p>
            <a:pPr lvl="1"/>
            <a:r>
              <a:rPr lang="en-US" dirty="0">
                <a:latin typeface="Courier" pitchFamily="2" charset="0"/>
                <a:cs typeface="Courier New" panose="02070309020205020404" pitchFamily="49" charset="0"/>
              </a:rPr>
              <a:t>cd ..</a:t>
            </a:r>
          </a:p>
          <a:p>
            <a:r>
              <a:rPr lang="en-US" dirty="0"/>
              <a:t>Move down to “1c”</a:t>
            </a:r>
          </a:p>
          <a:p>
            <a:pPr lvl="1"/>
            <a:r>
              <a:rPr lang="en-US" dirty="0">
                <a:latin typeface="Courier" pitchFamily="2" charset="0"/>
                <a:cs typeface="Courier New" panose="02070309020205020404" pitchFamily="49" charset="0"/>
              </a:rPr>
              <a:t>cd 1c</a:t>
            </a:r>
          </a:p>
          <a:p>
            <a:r>
              <a:rPr lang="en-US" dirty="0"/>
              <a:t>Move down to “2d”</a:t>
            </a:r>
          </a:p>
          <a:p>
            <a:pPr lvl="1"/>
            <a:r>
              <a:rPr lang="en-US" dirty="0">
                <a:latin typeface="Courier" pitchFamily="2" charset="0"/>
                <a:cs typeface="Courier New" panose="02070309020205020404" pitchFamily="49" charset="0"/>
              </a:rPr>
              <a:t>cd 2d</a:t>
            </a:r>
          </a:p>
          <a:p>
            <a:r>
              <a:rPr lang="en-US" dirty="0"/>
              <a:t>Or, combined, simply:</a:t>
            </a:r>
          </a:p>
          <a:p>
            <a:pPr lvl="1"/>
            <a:r>
              <a:rPr lang="en-US" dirty="0">
                <a:latin typeface="Courier" pitchFamily="2" charset="0"/>
              </a:rPr>
              <a:t>cd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V="1">
            <a:off x="8713493" y="3790800"/>
            <a:ext cx="0" cy="504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8713493" y="2925000"/>
            <a:ext cx="0" cy="504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8791200" y="2962800"/>
            <a:ext cx="284400" cy="457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a:off x="9093600" y="3790800"/>
            <a:ext cx="615" cy="5040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8" name="Date Placeholder 17">
            <a:extLst>
              <a:ext uri="{FF2B5EF4-FFF2-40B4-BE49-F238E27FC236}">
                <a16:creationId xmlns:a16="http://schemas.microsoft.com/office/drawing/2014/main" id="{7E54041B-D0DC-0A4D-BE3A-397A6FB2D6BE}"/>
              </a:ext>
            </a:extLst>
          </p:cNvPr>
          <p:cNvSpPr>
            <a:spLocks noGrp="1"/>
          </p:cNvSpPr>
          <p:nvPr>
            <p:ph type="dt" sz="half" idx="10"/>
          </p:nvPr>
        </p:nvSpPr>
        <p:spPr/>
        <p:txBody>
          <a:bodyPr/>
          <a:lstStyle/>
          <a:p>
            <a:r>
              <a:rPr lang="en-GB"/>
              <a:t>2020/08/24</a:t>
            </a:r>
            <a:endParaRPr lang="en-US"/>
          </a:p>
        </p:txBody>
      </p:sp>
      <p:sp>
        <p:nvSpPr>
          <p:cNvPr id="19" name="Footer Placeholder 18">
            <a:extLst>
              <a:ext uri="{FF2B5EF4-FFF2-40B4-BE49-F238E27FC236}">
                <a16:creationId xmlns:a16="http://schemas.microsoft.com/office/drawing/2014/main" id="{05ED2F12-72F8-7042-8DF4-4EB95CE8E685}"/>
              </a:ext>
            </a:extLst>
          </p:cNvPr>
          <p:cNvSpPr>
            <a:spLocks noGrp="1"/>
          </p:cNvSpPr>
          <p:nvPr>
            <p:ph type="ftr" sz="quarter" idx="11"/>
          </p:nvPr>
        </p:nvSpPr>
        <p:spPr/>
        <p:txBody>
          <a:bodyPr/>
          <a:lstStyle/>
          <a:p>
            <a:r>
              <a:rPr lang="en-US"/>
              <a:t>Command-line systems and GAMIT/GLOBK</a:t>
            </a:r>
          </a:p>
        </p:txBody>
      </p:sp>
      <p:sp>
        <p:nvSpPr>
          <p:cNvPr id="20" name="Slide Number Placeholder 19">
            <a:extLst>
              <a:ext uri="{FF2B5EF4-FFF2-40B4-BE49-F238E27FC236}">
                <a16:creationId xmlns:a16="http://schemas.microsoft.com/office/drawing/2014/main" id="{CA314915-1F61-244D-B782-886B65E5708E}"/>
              </a:ext>
            </a:extLst>
          </p:cNvPr>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176869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wipe(left)">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childTnLst>
                                </p:cTn>
                              </p:par>
                              <p:par>
                                <p:cTn id="82" presetID="22" presetClass="entr" presetSubtype="1" fill="hold" nodeType="with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wipe(up)">
                                      <p:cBhvr>
                                        <p:cTn id="84" dur="500"/>
                                        <p:tgtEl>
                                          <p:spTgt spid="16"/>
                                        </p:tgtEl>
                                      </p:cBhvr>
                                    </p:animEffec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Using a command line</a:t>
            </a:r>
          </a:p>
        </p:txBody>
      </p:sp>
      <p:sp>
        <p:nvSpPr>
          <p:cNvPr id="3" name="Subtitle 2">
            <a:extLst>
              <a:ext uri="{FF2B5EF4-FFF2-40B4-BE49-F238E27FC236}">
                <a16:creationId xmlns:a16="http://schemas.microsoft.com/office/drawing/2014/main" id="{9D490BCF-6A17-2449-AB46-9148860E3F8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289843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1202</TotalTime>
  <Words>4872</Words>
  <Application>Microsoft Macintosh PowerPoint</Application>
  <PresentationFormat>Widescreen</PresentationFormat>
  <Paragraphs>608</Paragraphs>
  <Slides>55</Slides>
  <Notes>8</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Courier</vt:lpstr>
      <vt:lpstr>Courier New</vt:lpstr>
      <vt:lpstr>Office Theme</vt:lpstr>
      <vt:lpstr>Working with command-line systems and GAMIT/GLOBK</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Main installation directory</vt:lpstr>
      <vt:lpstr>Main installation directory</vt:lpstr>
      <vt:lpstr>Downloading source via FTP</vt:lpstr>
      <vt:lpstr>FTP server</vt:lpstr>
      <vt:lpstr>Source code</vt:lpstr>
      <vt:lpstr>GNSS test code</vt:lpstr>
      <vt:lpstr>Updates!</vt:lpstr>
      <vt:lpstr>Documentation</vt:lpstr>
      <vt:lpstr>Compiling GAMIT/GLOBK</vt:lpstr>
      <vt:lpstr>Required tools</vt:lpstr>
      <vt:lpstr>Notes on known problems</vt:lpstr>
      <vt:lpstr>Running install_software</vt:lpstr>
      <vt:lpstr>A note here on permissions</vt:lpstr>
      <vt:lpstr>Potentially necessary edits</vt:lpstr>
      <vt:lpstr>Setting environment variables</vt:lpstr>
      <vt:lpstr>Additional environment variables</vt:lpstr>
      <vt:lpstr>Processing directories</vt:lpstr>
      <vt:lpstr>Processing directory</vt:lpstr>
      <vt:lpstr>Example continuous GPS structure</vt:lpstr>
      <vt:lpstr>Example survey GPS structure</vt:lpstr>
      <vt:lpstr>Additional software</vt:lpstr>
      <vt:lpstr>GMT</vt:lpstr>
      <vt:lpstr>GMT</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command-line systems and GAMIT/GLOBK</dc:title>
  <dc:subject/>
  <dc:creator>M. Floyd</dc:creator>
  <cp:keywords/>
  <dc:description/>
  <cp:lastModifiedBy>Mike Floyd</cp:lastModifiedBy>
  <cp:revision>110</cp:revision>
  <cp:lastPrinted>2017-11-10T15:08:35Z</cp:lastPrinted>
  <dcterms:created xsi:type="dcterms:W3CDTF">2014-11-13T20:18:27Z</dcterms:created>
  <dcterms:modified xsi:type="dcterms:W3CDTF">2020-08-15T13:59:55Z</dcterms:modified>
  <cp:category/>
</cp:coreProperties>
</file>