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>
        <p:scale>
          <a:sx n="100" d="100"/>
          <a:sy n="100" d="100"/>
        </p:scale>
        <p:origin x="-54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0B5B8-6C29-D244-AF7C-6BEA32D03F5C}" type="datetimeFigureOut">
              <a:rPr lang="en-US" smtClean="0"/>
              <a:t>1/4/12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5F06B9-8C6A-5B47-89B9-BBFBB7C924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0932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52EB1-25B3-D34E-8D2F-96439130859C}" type="datetimeFigureOut">
              <a:rPr lang="en-US" smtClean="0"/>
              <a:t>1/4/12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37579-A094-0F46-903B-CA545439EB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959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Black</a:t>
            </a:r>
            <a:r>
              <a:rPr lang="en-US" baseline="0" dirty="0" smtClean="0"/>
              <a:t> is a model, red and green are two </a:t>
            </a:r>
            <a:r>
              <a:rPr lang="en-US" baseline="0" smtClean="0"/>
              <a:t>different solutions.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37579-A094-0F46-903B-CA545439EB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97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49B40-93C8-4945-861D-BF89C50C7BD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Tutorial: Basic Processing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tah@mit.edu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this session we will look at the processing of GPS data around the time of magnitude 5.8 aftershock to Apr 4, 2010 El Major </a:t>
            </a:r>
            <a:r>
              <a:rPr lang="en-US" dirty="0" err="1" smtClean="0"/>
              <a:t>Cucapah</a:t>
            </a:r>
            <a:r>
              <a:rPr lang="en-US" dirty="0" smtClean="0"/>
              <a:t> earthquake</a:t>
            </a:r>
          </a:p>
          <a:p>
            <a:r>
              <a:rPr lang="en-US" dirty="0" smtClean="0"/>
              <a:t>Aftershock happened at 4:26 UTC June 15, 2010 (day-of-year 166) </a:t>
            </a:r>
          </a:p>
          <a:p>
            <a:r>
              <a:rPr lang="en-US" dirty="0" smtClean="0"/>
              <a:t>Data is available on class web site:</a:t>
            </a:r>
          </a:p>
          <a:p>
            <a:r>
              <a:rPr lang="en-US" dirty="0" smtClean="0"/>
              <a:t>Processing:</a:t>
            </a:r>
          </a:p>
          <a:p>
            <a:pPr lvl="1"/>
            <a:r>
              <a:rPr lang="en-US" dirty="0" err="1" smtClean="0"/>
              <a:t>sh_setup</a:t>
            </a:r>
            <a:r>
              <a:rPr lang="en-US" dirty="0" smtClean="0"/>
              <a:t> -yr 2010</a:t>
            </a:r>
          </a:p>
          <a:p>
            <a:pPr lvl="1"/>
            <a:r>
              <a:rPr lang="en-US" dirty="0" err="1" smtClean="0"/>
              <a:t>sh_gamit</a:t>
            </a:r>
            <a:r>
              <a:rPr lang="en-US" dirty="0" smtClean="0"/>
              <a:t> –</a:t>
            </a:r>
            <a:r>
              <a:rPr lang="en-US" dirty="0" err="1" smtClean="0"/>
              <a:t>d</a:t>
            </a:r>
            <a:r>
              <a:rPr lang="en-US" dirty="0" smtClean="0"/>
              <a:t> 2010 165 -</a:t>
            </a:r>
            <a:r>
              <a:rPr lang="en-US" dirty="0" err="1" smtClean="0"/>
              <a:t>netext</a:t>
            </a:r>
            <a:r>
              <a:rPr lang="en-US" dirty="0" smtClean="0"/>
              <a:t> </a:t>
            </a:r>
            <a:r>
              <a:rPr lang="en-US" dirty="0" err="1" smtClean="0"/>
              <a:t>z</a:t>
            </a:r>
            <a:r>
              <a:rPr lang="en-US" dirty="0" smtClean="0"/>
              <a:t> -</a:t>
            </a:r>
            <a:r>
              <a:rPr lang="en-US" dirty="0" err="1" smtClean="0"/>
              <a:t>yrext</a:t>
            </a:r>
            <a:endParaRPr lang="en-US" dirty="0" smtClean="0"/>
          </a:p>
          <a:p>
            <a:r>
              <a:rPr lang="en-US" dirty="0" smtClean="0"/>
              <a:t>More options will be tried once this run is complete</a:t>
            </a:r>
          </a:p>
          <a:p>
            <a:r>
              <a:rPr lang="en-US" dirty="0" smtClean="0"/>
              <a:t>Day 166 is the </a:t>
            </a:r>
            <a:r>
              <a:rPr lang="en-US" dirty="0" smtClean="0"/>
              <a:t>aftershock </a:t>
            </a:r>
            <a:r>
              <a:rPr lang="en-US" dirty="0" smtClean="0"/>
              <a:t>day and this we will divide into segments using the </a:t>
            </a:r>
            <a:r>
              <a:rPr lang="en-US" dirty="0" err="1" smtClean="0"/>
              <a:t>sessinfo</a:t>
            </a:r>
            <a:r>
              <a:rPr lang="en-US" dirty="0" smtClean="0"/>
              <a:t> option in </a:t>
            </a:r>
            <a:r>
              <a:rPr lang="en-US" dirty="0" err="1" smtClean="0"/>
              <a:t>sh_gamit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hfiles</a:t>
            </a:r>
            <a:r>
              <a:rPr lang="en-US" dirty="0" smtClean="0"/>
              <a:t> directory contains h-files for more stations and a longer span of data which we will use tomorrow in the </a:t>
            </a:r>
            <a:r>
              <a:rPr lang="en-US" dirty="0" err="1" smtClean="0"/>
              <a:t>globk</a:t>
            </a:r>
            <a:r>
              <a:rPr lang="en-US" dirty="0" smtClean="0"/>
              <a:t> tutorial.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Network in Baja Region with aftershock offset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01/09/12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Montserrat TUT01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49B40-93C8-4945-861D-BF89C50C7BDA}" type="slidenum">
              <a:rPr lang="en-US" smtClean="0"/>
              <a:t>3</a:t>
            </a:fld>
            <a:endParaRPr lang="en-US"/>
          </a:p>
        </p:txBody>
      </p:sp>
      <p:pic>
        <p:nvPicPr>
          <p:cNvPr id="8" name="Picture 7" descr="Baja_100615L.pd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777" b="11667"/>
          <a:stretch/>
        </p:blipFill>
        <p:spPr>
          <a:xfrm>
            <a:off x="268941" y="1422400"/>
            <a:ext cx="8875059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58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4406</TotalTime>
  <Words>172</Words>
  <Application>Microsoft Macintosh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Tutorial: Basic Processing</vt:lpstr>
      <vt:lpstr>Overview</vt:lpstr>
      <vt:lpstr>Network in Baja Region with aftershock offset</vt:lpstr>
    </vt:vector>
  </TitlesOfParts>
  <Company>MIT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Tutorial: Basic Processing</dc:title>
  <dc:creator>Thomas Herring</dc:creator>
  <cp:lastModifiedBy>Thomas Herring</cp:lastModifiedBy>
  <cp:revision>10</cp:revision>
  <dcterms:created xsi:type="dcterms:W3CDTF">2011-08-03T17:24:25Z</dcterms:created>
  <dcterms:modified xsi:type="dcterms:W3CDTF">2012-01-04T19:36:29Z</dcterms:modified>
</cp:coreProperties>
</file>