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110" d="100"/>
          <a:sy n="110" d="100"/>
        </p:scale>
        <p:origin x="-6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6C628-A8A5-3244-B595-4C1FB2FED547}" type="datetimeFigureOut">
              <a:rPr lang="en-US" smtClean="0"/>
              <a:t>1/5/12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6C628-A8A5-3244-B595-4C1FB2FED547}" type="datetimeFigureOut">
              <a:rPr lang="en-US" smtClean="0"/>
              <a:t>1/5/12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6C628-A8A5-3244-B595-4C1FB2FED547}" type="datetimeFigureOut">
              <a:rPr lang="en-US" smtClean="0"/>
              <a:t>1/5/12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6C628-A8A5-3244-B595-4C1FB2FED547}" type="datetimeFigureOut">
              <a:rPr lang="en-US" smtClean="0"/>
              <a:t>1/5/12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6C628-A8A5-3244-B595-4C1FB2FED547}" type="datetimeFigureOut">
              <a:rPr lang="en-US" smtClean="0"/>
              <a:t>1/5/12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6C628-A8A5-3244-B595-4C1FB2FED547}" type="datetimeFigureOut">
              <a:rPr lang="en-US" smtClean="0"/>
              <a:t>1/5/12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6C628-A8A5-3244-B595-4C1FB2FED547}" type="datetimeFigureOut">
              <a:rPr lang="en-US" smtClean="0"/>
              <a:t>1/5/12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6C628-A8A5-3244-B595-4C1FB2FED547}" type="datetimeFigureOut">
              <a:rPr lang="en-US" smtClean="0"/>
              <a:t>1/5/12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6C628-A8A5-3244-B595-4C1FB2FED547}" type="datetimeFigureOut">
              <a:rPr lang="en-US" smtClean="0"/>
              <a:t>1/5/12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6C628-A8A5-3244-B595-4C1FB2FED547}" type="datetimeFigureOut">
              <a:rPr lang="en-US" smtClean="0"/>
              <a:t>1/5/12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6C628-A8A5-3244-B595-4C1FB2FED547}" type="datetimeFigureOut">
              <a:rPr lang="en-US" smtClean="0"/>
              <a:t>1/5/12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6C628-A8A5-3244-B595-4C1FB2FED547}" type="datetimeFigureOut">
              <a:rPr lang="en-US" smtClean="0"/>
              <a:t>1/5/12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tah@mit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Kinematic processing with track</a:t>
            </a:r>
            <a:br>
              <a:rPr lang="en-US" dirty="0" smtClean="0"/>
            </a:br>
            <a:r>
              <a:rPr lang="en-US" dirty="0" smtClean="0"/>
              <a:t>Tutorial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Thomas Herring</a:t>
            </a:r>
          </a:p>
          <a:p>
            <a:r>
              <a:rPr lang="en-US" dirty="0" smtClean="0">
                <a:hlinkClick r:id="rId2"/>
              </a:rPr>
              <a:t>tah@mit.edu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There are 2 tutorial folders for this exercise.</a:t>
            </a:r>
          </a:p>
          <a:p>
            <a:pPr lvl="1"/>
            <a:r>
              <a:rPr lang="en-US" dirty="0" err="1" smtClean="0"/>
              <a:t>BajaEQ</a:t>
            </a:r>
            <a:r>
              <a:rPr lang="en-US" dirty="0" smtClean="0"/>
              <a:t>  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This set of data contains 5 Hz GPS data at the time of the El Major </a:t>
            </a:r>
            <a:r>
              <a:rPr lang="en-US" dirty="0" err="1" smtClean="0"/>
              <a:t>Cucapah</a:t>
            </a:r>
            <a:r>
              <a:rPr lang="en-US" dirty="0" smtClean="0"/>
              <a:t>  earthquake in April 2010.</a:t>
            </a:r>
          </a:p>
          <a:p>
            <a:pPr lvl="2"/>
            <a:r>
              <a:rPr lang="en-US" dirty="0" smtClean="0"/>
              <a:t>We demonstrate long baseline processing with these data and methods of using time-dependent process noise to improve ambiguity resolution on long baselines.   </a:t>
            </a:r>
            <a:endParaRPr lang="en-US" dirty="0" smtClean="0"/>
          </a:p>
          <a:p>
            <a:pPr lvl="2"/>
            <a:r>
              <a:rPr lang="en-US" dirty="0" smtClean="0"/>
              <a:t>Start with the </a:t>
            </a:r>
            <a:r>
              <a:rPr lang="en-US" dirty="0" err="1" smtClean="0"/>
              <a:t>track_shrt.cmd</a:t>
            </a:r>
            <a:r>
              <a:rPr lang="en-US" dirty="0" smtClean="0"/>
              <a:t> file in </a:t>
            </a:r>
            <a:r>
              <a:rPr lang="en-US" dirty="0" err="1" smtClean="0"/>
              <a:t>std</a:t>
            </a:r>
            <a:r>
              <a:rPr lang="en-US" smtClean="0"/>
              <a:t> folder.</a:t>
            </a:r>
            <a:r>
              <a:rPr lang="en-US" smtClean="0"/>
              <a:t> </a:t>
            </a:r>
            <a:endParaRPr lang="en-US" dirty="0" smtClean="0"/>
          </a:p>
          <a:p>
            <a:pPr lvl="1"/>
            <a:r>
              <a:rPr lang="en-US" dirty="0" err="1" smtClean="0"/>
              <a:t>kineMIT</a:t>
            </a:r>
            <a:endParaRPr lang="en-US" dirty="0" smtClean="0"/>
          </a:p>
          <a:p>
            <a:pPr lvl="2"/>
            <a:r>
              <a:rPr lang="en-US" dirty="0"/>
              <a:t> </a:t>
            </a:r>
            <a:r>
              <a:rPr lang="en-US" dirty="0" smtClean="0"/>
              <a:t>This data set is a kinematic experiment carried out at MIT and when displayed in Google Earth it becomes clear what was being measured.</a:t>
            </a:r>
          </a:p>
          <a:p>
            <a:pPr lvl="2"/>
            <a:r>
              <a:rPr lang="en-US" dirty="0" smtClean="0"/>
              <a:t>We can process this data has a short baseline and has a long baseline using Algonquin Park in Canada has the reference station.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MIT track run</a:t>
            </a:r>
            <a:endParaRPr lang="en-US" dirty="0"/>
          </a:p>
        </p:txBody>
      </p:sp>
      <p:pic>
        <p:nvPicPr>
          <p:cNvPr id="3" name="Picture 2" descr="MIT_ALGO_path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271" y="1147618"/>
            <a:ext cx="7874001" cy="5591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976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4222</TotalTime>
  <Words>131</Words>
  <Application>Microsoft Macintosh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Kinematic processing with track Tutorial 3</vt:lpstr>
      <vt:lpstr>Tutorial</vt:lpstr>
      <vt:lpstr>MIT track run</vt:lpstr>
    </vt:vector>
  </TitlesOfParts>
  <Company>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Series Analysis Tutorial 2</dc:title>
  <dc:creator>Thomas Herring</dc:creator>
  <cp:lastModifiedBy>Thomas Herring</cp:lastModifiedBy>
  <cp:revision>8</cp:revision>
  <dcterms:created xsi:type="dcterms:W3CDTF">2011-08-03T18:08:11Z</dcterms:created>
  <dcterms:modified xsi:type="dcterms:W3CDTF">2012-01-06T03:11:58Z</dcterms:modified>
</cp:coreProperties>
</file>