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976" y="-456"/>
      </p:cViewPr>
      <p:guideLst>
        <p:guide orient="horz" pos="2160"/>
        <p:guide pos="28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0B5B8-6C29-D244-AF7C-6BEA32D03F5C}" type="datetimeFigureOut">
              <a:rPr lang="en-US" smtClean="0"/>
              <a:t>5/1/13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F06B9-8C6A-5B47-89B9-BBFBB7C92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889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52EB1-25B3-D34E-8D2F-96439130859C}" type="datetimeFigureOut">
              <a:rPr lang="en-US" smtClean="0"/>
              <a:t>5/1/13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37579-A094-0F46-903B-CA545439E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753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I</a:t>
            </a:r>
            <a:r>
              <a:rPr lang="hu-HU" baseline="0" dirty="0" smtClean="0"/>
              <a:t> </a:t>
            </a:r>
            <a:r>
              <a:rPr lang="hu-HU" dirty="0" smtClean="0"/>
              <a:t>processed 21 22 120 121 122 220 221 223 320 321 322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37579-A094-0F46-903B-CA545439EB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28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-gpsg.mit.edu/~simon/gtgk/PASI_2013/COCO_EX_tables.tar.g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Tutorial: Basic Processing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tah@mit.edu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GAMIT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 this session we will look at the processing of GPS data </a:t>
            </a:r>
            <a:r>
              <a:rPr lang="en-US" dirty="0" smtClean="0"/>
              <a:t>from the Caribbean Region and in the Continental US  for contrast.</a:t>
            </a:r>
          </a:p>
          <a:p>
            <a:r>
              <a:rPr lang="en-US" dirty="0"/>
              <a:t>Download: </a:t>
            </a:r>
            <a:r>
              <a:rPr lang="en-US" dirty="0">
                <a:hlinkClick r:id="rId3"/>
              </a:rPr>
              <a:t>http://www-gpsg.mit.edu/~simon/gtgk/PASI_2013/</a:t>
            </a:r>
            <a:r>
              <a:rPr lang="en-US" dirty="0" smtClean="0">
                <a:hlinkClick r:id="rId3"/>
              </a:rPr>
              <a:t>COCO_EX_tables.tar.gz</a:t>
            </a:r>
            <a:r>
              <a:rPr lang="en-US" dirty="0" smtClean="0"/>
              <a:t> into a directory where you plan running the </a:t>
            </a:r>
            <a:r>
              <a:rPr lang="en-US" dirty="0" err="1" smtClean="0"/>
              <a:t>gamit</a:t>
            </a:r>
            <a:r>
              <a:rPr lang="en-US" dirty="0" smtClean="0"/>
              <a:t>/</a:t>
            </a:r>
            <a:r>
              <a:rPr lang="en-US" dirty="0" err="1" smtClean="0"/>
              <a:t>globk</a:t>
            </a:r>
            <a:r>
              <a:rPr lang="en-US" dirty="0" smtClean="0"/>
              <a:t> solutions.</a:t>
            </a:r>
            <a:endParaRPr lang="en-US" dirty="0" smtClean="0"/>
          </a:p>
          <a:p>
            <a:r>
              <a:rPr lang="en-US" dirty="0" smtClean="0"/>
              <a:t>The tables directory in the </a:t>
            </a:r>
            <a:r>
              <a:rPr lang="en-US" dirty="0" err="1" smtClean="0"/>
              <a:t>COCO_example</a:t>
            </a:r>
            <a:r>
              <a:rPr lang="en-US" dirty="0" smtClean="0"/>
              <a:t> folder contains the </a:t>
            </a:r>
            <a:r>
              <a:rPr lang="en-US" dirty="0" err="1" smtClean="0"/>
              <a:t>sites.defaults</a:t>
            </a:r>
            <a:r>
              <a:rPr lang="en-US" dirty="0" smtClean="0"/>
              <a:t> for this processing. We will process different days from 2012 and 2013 (most of the selected </a:t>
            </a:r>
            <a:r>
              <a:rPr lang="en-US" dirty="0" err="1" smtClean="0"/>
              <a:t>COCONet</a:t>
            </a:r>
            <a:r>
              <a:rPr lang="en-US" dirty="0" smtClean="0"/>
              <a:t> sites are running during this interval.  (Internet connection needed).</a:t>
            </a:r>
          </a:p>
          <a:p>
            <a:r>
              <a:rPr lang="en-US" dirty="0" smtClean="0"/>
              <a:t>Initial run: In the </a:t>
            </a:r>
            <a:r>
              <a:rPr lang="en-US" dirty="0" err="1" smtClean="0"/>
              <a:t>COCO_example</a:t>
            </a:r>
            <a:r>
              <a:rPr lang="en-US" dirty="0" smtClean="0"/>
              <a:t> folder</a:t>
            </a:r>
            <a:endParaRPr lang="en-US" dirty="0" smtClean="0"/>
          </a:p>
          <a:p>
            <a:pPr lvl="1"/>
            <a:r>
              <a:rPr lang="en-US" dirty="0" err="1" smtClean="0"/>
              <a:t>sh_setup</a:t>
            </a:r>
            <a:r>
              <a:rPr lang="en-US" dirty="0" smtClean="0"/>
              <a:t> </a:t>
            </a:r>
            <a:r>
              <a:rPr lang="en-US" dirty="0" smtClean="0"/>
              <a:t>-</a:t>
            </a:r>
            <a:r>
              <a:rPr lang="en-US" dirty="0" err="1" smtClean="0"/>
              <a:t>yr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  <a:endParaRPr lang="en-US" dirty="0" smtClean="0"/>
          </a:p>
          <a:p>
            <a:pPr lvl="1"/>
            <a:r>
              <a:rPr lang="en-US" dirty="0" err="1" smtClean="0"/>
              <a:t>sh_gamit</a:t>
            </a:r>
            <a:r>
              <a:rPr lang="en-US" dirty="0" smtClean="0"/>
              <a:t> –d </a:t>
            </a:r>
            <a:r>
              <a:rPr lang="en-US" dirty="0" smtClean="0"/>
              <a:t>2012 </a:t>
            </a:r>
            <a:r>
              <a:rPr lang="en-US" dirty="0" smtClean="0"/>
              <a:t>20</a:t>
            </a:r>
            <a:r>
              <a:rPr lang="en-US" dirty="0" smtClean="0"/>
              <a:t> –</a:t>
            </a:r>
            <a:r>
              <a:rPr lang="en-US" dirty="0" err="1" smtClean="0"/>
              <a:t>expt</a:t>
            </a:r>
            <a:r>
              <a:rPr lang="en-US" dirty="0" smtClean="0"/>
              <a:t> coco –</a:t>
            </a:r>
            <a:r>
              <a:rPr lang="en-US" dirty="0" err="1" smtClean="0"/>
              <a:t>netext</a:t>
            </a:r>
            <a:r>
              <a:rPr lang="en-US" dirty="0" smtClean="0"/>
              <a:t> a –</a:t>
            </a:r>
            <a:r>
              <a:rPr lang="en-US" dirty="0" err="1" smtClean="0"/>
              <a:t>yrext</a:t>
            </a:r>
            <a:endParaRPr lang="en-US" dirty="0" smtClean="0"/>
          </a:p>
          <a:p>
            <a:r>
              <a:rPr lang="en-US" dirty="0" smtClean="0"/>
              <a:t>Once this </a:t>
            </a:r>
            <a:r>
              <a:rPr lang="en-US" dirty="0" smtClean="0"/>
              <a:t>run is </a:t>
            </a:r>
            <a:r>
              <a:rPr lang="en-US" dirty="0" smtClean="0"/>
              <a:t>complete</a:t>
            </a:r>
            <a:r>
              <a:rPr lang="en-US" dirty="0" smtClean="0"/>
              <a:t>; process more days.  Different people can process different days and we can share h-files from </a:t>
            </a:r>
            <a:r>
              <a:rPr lang="en-US" dirty="0" err="1" smtClean="0"/>
              <a:t>globk</a:t>
            </a:r>
            <a:r>
              <a:rPr lang="en-US" dirty="0" smtClean="0"/>
              <a:t> tutorial tomorrow.</a:t>
            </a:r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hu-HU" dirty="0"/>
              <a:t>sh_gamit -d 2012 &lt;days&gt; -expt coco -yrext -netext a &gt; &amp; ! sh_gamit_2012.log &amp;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sh_oneway</a:t>
            </a:r>
            <a:r>
              <a:rPr lang="en-US" dirty="0" smtClean="0"/>
              <a:t> can be used to plot residuals for each site each day because </a:t>
            </a:r>
            <a:r>
              <a:rPr lang="en-US" dirty="0" err="1" smtClean="0"/>
              <a:t>autcln.cmd</a:t>
            </a:r>
            <a:r>
              <a:rPr lang="en-US" dirty="0" smtClean="0"/>
              <a:t> file has the </a:t>
            </a:r>
            <a:r>
              <a:rPr lang="en-US" dirty="0" err="1" smtClean="0"/>
              <a:t>phs_res_root</a:t>
            </a:r>
            <a:r>
              <a:rPr lang="en-US" dirty="0" smtClean="0"/>
              <a:t> option on.  But the DPH files can be large and so look at averaged elevation angle dependent residuals in the </a:t>
            </a:r>
            <a:r>
              <a:rPr lang="en-US" dirty="0" err="1" smtClean="0"/>
              <a:t>autcln.post.sum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Make plots:</a:t>
            </a:r>
          </a:p>
          <a:p>
            <a:pPr lvl="1"/>
            <a:r>
              <a:rPr lang="en-US" dirty="0" err="1"/>
              <a:t>m</a:t>
            </a:r>
            <a:r>
              <a:rPr lang="en-US" dirty="0" err="1" smtClean="0"/>
              <a:t>kdir</a:t>
            </a:r>
            <a:r>
              <a:rPr lang="en-US" dirty="0" smtClean="0"/>
              <a:t> plots ; cd plots</a:t>
            </a:r>
          </a:p>
          <a:p>
            <a:pPr lvl="1"/>
            <a:r>
              <a:rPr lang="en-US" dirty="0" err="1"/>
              <a:t>sh_plot_elmean</a:t>
            </a:r>
            <a:r>
              <a:rPr lang="en-US" dirty="0"/>
              <a:t> -f ../20*/</a:t>
            </a:r>
            <a:r>
              <a:rPr lang="en-US" dirty="0" err="1"/>
              <a:t>autcln.post.sum</a:t>
            </a:r>
            <a:r>
              <a:rPr lang="en-US" dirty="0"/>
              <a:t> -s ALL -R5/90/-15/</a:t>
            </a:r>
            <a:r>
              <a:rPr lang="en-US" dirty="0" smtClean="0"/>
              <a:t>15</a:t>
            </a:r>
          </a:p>
          <a:p>
            <a:pPr lvl="1"/>
            <a:r>
              <a:rPr lang="en-US" dirty="0" smtClean="0"/>
              <a:t>(-R option is optional but shows all plots on same scale)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88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70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Sites being processed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 descr="coco1213_lo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287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984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COCONet</a:t>
            </a:r>
            <a:r>
              <a:rPr lang="en-US" dirty="0" smtClean="0"/>
              <a:t> region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05/08/2013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PASI_GGShortCourse TUT01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 descr="coco1213_zoo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55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9705</TotalTime>
  <Words>318</Words>
  <Application>Microsoft Macintosh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Tutorial: Basic Processing</vt:lpstr>
      <vt:lpstr>GAMIT Processing</vt:lpstr>
      <vt:lpstr>Residual plots</vt:lpstr>
      <vt:lpstr>Sites being processed</vt:lpstr>
      <vt:lpstr>COCONet region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Tutorial: Basic Processing</dc:title>
  <dc:creator>Thomas Herring</dc:creator>
  <cp:lastModifiedBy>Thomas Herring</cp:lastModifiedBy>
  <cp:revision>12</cp:revision>
  <cp:lastPrinted>2013-05-05T13:14:30Z</cp:lastPrinted>
  <dcterms:created xsi:type="dcterms:W3CDTF">2011-08-03T17:24:25Z</dcterms:created>
  <dcterms:modified xsi:type="dcterms:W3CDTF">2013-05-05T14:13:59Z</dcterms:modified>
</cp:coreProperties>
</file>