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808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0B5B8-6C29-D244-AF7C-6BEA32D03F5C}" type="datetimeFigureOut">
              <a:rPr lang="en-US" smtClean="0"/>
              <a:t>3/29/12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F06B9-8C6A-5B47-89B9-BBFBB7C92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93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2EB1-25B3-D34E-8D2F-96439130859C}" type="datetimeFigureOut">
              <a:rPr lang="en-US" smtClean="0"/>
              <a:t>3/29/12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37579-A094-0F46-903B-CA545439E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959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Black</a:t>
            </a:r>
            <a:r>
              <a:rPr lang="en-US" baseline="0" dirty="0" smtClean="0"/>
              <a:t> is a model, red and green are two </a:t>
            </a:r>
            <a:r>
              <a:rPr lang="en-US" baseline="0" smtClean="0"/>
              <a:t>different solutions.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37579-A094-0F46-903B-CA545439EB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7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Tutorial: Basic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this session we will look at the processing of GPS data around the time of magnitude 5.8 aftershock to Apr 4, 2010 El Major </a:t>
            </a:r>
            <a:r>
              <a:rPr lang="en-US" dirty="0" err="1" smtClean="0"/>
              <a:t>Cucapah</a:t>
            </a:r>
            <a:r>
              <a:rPr lang="en-US" dirty="0" smtClean="0"/>
              <a:t> earthquake</a:t>
            </a:r>
          </a:p>
          <a:p>
            <a:r>
              <a:rPr lang="en-US" dirty="0" smtClean="0"/>
              <a:t>Aftershock happened at 4:26 UTC June 15, 2010 (day-of-year 166) </a:t>
            </a:r>
          </a:p>
          <a:p>
            <a:r>
              <a:rPr lang="en-US" dirty="0" smtClean="0"/>
              <a:t>Data is available on class web site:</a:t>
            </a:r>
          </a:p>
          <a:p>
            <a:r>
              <a:rPr lang="en-US" dirty="0" smtClean="0"/>
              <a:t>Processing:</a:t>
            </a:r>
          </a:p>
          <a:p>
            <a:pPr lvl="1"/>
            <a:r>
              <a:rPr lang="en-US" dirty="0" err="1" smtClean="0"/>
              <a:t>sh_setup</a:t>
            </a:r>
            <a:r>
              <a:rPr lang="en-US" dirty="0" smtClean="0"/>
              <a:t> -yr 2010</a:t>
            </a:r>
          </a:p>
          <a:p>
            <a:pPr lvl="1"/>
            <a:r>
              <a:rPr lang="en-US" dirty="0" err="1" smtClean="0"/>
              <a:t>sh_gamit</a:t>
            </a:r>
            <a:r>
              <a:rPr lang="en-US" dirty="0" smtClean="0"/>
              <a:t> –</a:t>
            </a:r>
            <a:r>
              <a:rPr lang="en-US" dirty="0" err="1" smtClean="0"/>
              <a:t>d</a:t>
            </a:r>
            <a:r>
              <a:rPr lang="en-US" dirty="0" smtClean="0"/>
              <a:t> 2010 165 -</a:t>
            </a:r>
            <a:r>
              <a:rPr lang="en-US" dirty="0" err="1" smtClean="0"/>
              <a:t>netext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-</a:t>
            </a:r>
            <a:r>
              <a:rPr lang="en-US" dirty="0" err="1" smtClean="0"/>
              <a:t>yrext</a:t>
            </a:r>
            <a:endParaRPr lang="en-US" dirty="0" smtClean="0"/>
          </a:p>
          <a:p>
            <a:r>
              <a:rPr lang="en-US" dirty="0" smtClean="0"/>
              <a:t>More options will be tried once this run is complete</a:t>
            </a:r>
          </a:p>
          <a:p>
            <a:r>
              <a:rPr lang="en-US" dirty="0" smtClean="0"/>
              <a:t>Day 166 is the aftershock day and this we will divide into segments using the </a:t>
            </a:r>
            <a:r>
              <a:rPr lang="en-US" dirty="0" err="1" smtClean="0"/>
              <a:t>sessinfo</a:t>
            </a:r>
            <a:r>
              <a:rPr lang="en-US" dirty="0" smtClean="0"/>
              <a:t> option in </a:t>
            </a:r>
            <a:r>
              <a:rPr lang="en-US" dirty="0" err="1" smtClean="0"/>
              <a:t>sh_gamit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hfiles</a:t>
            </a:r>
            <a:r>
              <a:rPr lang="en-US" dirty="0" smtClean="0"/>
              <a:t> directory contains h-files for more stations and a longer span of data which we will use tomorrow in the </a:t>
            </a:r>
            <a:r>
              <a:rPr lang="en-US" dirty="0" err="1" smtClean="0"/>
              <a:t>globk</a:t>
            </a:r>
            <a:r>
              <a:rPr lang="en-US" dirty="0" smtClean="0"/>
              <a:t> tutorial.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in Baja Region with aftershock offset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 descr="Baja_100615L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7" b="11667"/>
          <a:stretch/>
        </p:blipFill>
        <p:spPr>
          <a:xfrm>
            <a:off x="268941" y="1422400"/>
            <a:ext cx="8875059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5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this tutorial we will look at user results and examine the statistical nature of the Salton Sea and global GPS results.</a:t>
            </a:r>
          </a:p>
          <a:p>
            <a:r>
              <a:rPr lang="en-US" dirty="0" smtClean="0"/>
              <a:t>These results are in the ts_6hr directory under </a:t>
            </a:r>
            <a:r>
              <a:rPr lang="en-US" dirty="0" err="1" smtClean="0"/>
              <a:t>gsoln</a:t>
            </a:r>
            <a:r>
              <a:rPr lang="en-US" dirty="0" smtClean="0"/>
              <a:t> in tutorial from Monday.</a:t>
            </a:r>
          </a:p>
          <a:p>
            <a:r>
              <a:rPr lang="en-US" dirty="0" err="1" smtClean="0"/>
              <a:t>tsfit</a:t>
            </a:r>
            <a:r>
              <a:rPr lang="en-US" dirty="0" smtClean="0"/>
              <a:t>, </a:t>
            </a:r>
            <a:r>
              <a:rPr lang="en-US" dirty="0" err="1" smtClean="0"/>
              <a:t>tsview</a:t>
            </a:r>
            <a:r>
              <a:rPr lang="en-US" dirty="0" smtClean="0"/>
              <a:t> (</a:t>
            </a:r>
            <a:r>
              <a:rPr lang="en-US" dirty="0" err="1" smtClean="0"/>
              <a:t>matlab</a:t>
            </a:r>
            <a:r>
              <a:rPr lang="en-US" dirty="0" smtClean="0"/>
              <a:t>) will be used to look at statistics and jump treatment.</a:t>
            </a:r>
          </a:p>
          <a:p>
            <a:r>
              <a:rPr lang="en-US" dirty="0" err="1" smtClean="0"/>
              <a:t>Globk</a:t>
            </a:r>
            <a:r>
              <a:rPr lang="en-US" dirty="0" smtClean="0"/>
              <a:t> can also be used to combine short sessions into 24-</a:t>
            </a:r>
            <a:r>
              <a:rPr lang="en-US" smtClean="0"/>
              <a:t>hour sessions.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Creece Tut 01 and 02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7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7238</TotalTime>
  <Words>259</Words>
  <Application>Microsoft Macintosh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Tutorial: Basic Processing</vt:lpstr>
      <vt:lpstr>Overview</vt:lpstr>
      <vt:lpstr>Network in Baja Region with aftershock offset</vt:lpstr>
      <vt:lpstr>Tutorial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Tutorial: Basic Processing</dc:title>
  <dc:creator>Thomas Herring</dc:creator>
  <cp:lastModifiedBy>Thomas Herring</cp:lastModifiedBy>
  <cp:revision>11</cp:revision>
  <cp:lastPrinted>2012-03-31T19:45:56Z</cp:lastPrinted>
  <dcterms:created xsi:type="dcterms:W3CDTF">2011-08-03T17:24:25Z</dcterms:created>
  <dcterms:modified xsi:type="dcterms:W3CDTF">2012-03-31T19:46:10Z</dcterms:modified>
</cp:coreProperties>
</file>